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4117" r:id="rId4"/>
    <p:sldId id="263" r:id="rId5"/>
    <p:sldId id="300" r:id="rId6"/>
    <p:sldId id="4119" r:id="rId7"/>
    <p:sldId id="4122" r:id="rId8"/>
    <p:sldId id="4124" r:id="rId9"/>
    <p:sldId id="308" r:id="rId10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69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.Hamoud%20Al%20Tobi\Desktop\23.%20MSM%20Presentation\Galfar%203%20Yr%20Forecast_%20Company%20Level_Q2%202022-Draft%20R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Sheet1!$D$6:$J$6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Sheet1!$D$7:$J$7</c:f>
              <c:numCache>
                <c:formatCode>General</c:formatCode>
                <c:ptCount val="7"/>
                <c:pt idx="0">
                  <c:v>231</c:v>
                </c:pt>
                <c:pt idx="1">
                  <c:v>197</c:v>
                </c:pt>
                <c:pt idx="2">
                  <c:v>180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C-418C-90EE-59BF574D5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7590479"/>
        <c:axId val="1447602127"/>
      </c:areaChart>
      <c:catAx>
        <c:axId val="14475904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602127"/>
        <c:crosses val="autoZero"/>
        <c:auto val="1"/>
        <c:lblAlgn val="ctr"/>
        <c:lblOffset val="100"/>
        <c:noMultiLvlLbl val="0"/>
      </c:catAx>
      <c:valAx>
        <c:axId val="144760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5904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Sheet1!$A$2:$A$497</c:f>
              <c:strCache>
                <c:ptCount val="496"/>
                <c:pt idx="0">
                  <c:v>Aug 09, 2020</c:v>
                </c:pt>
                <c:pt idx="1">
                  <c:v>Aug 10, 2020</c:v>
                </c:pt>
                <c:pt idx="2">
                  <c:v>Aug 11, 2020</c:v>
                </c:pt>
                <c:pt idx="3">
                  <c:v>Aug 12, 2020</c:v>
                </c:pt>
                <c:pt idx="4">
                  <c:v>Aug 13, 2020</c:v>
                </c:pt>
                <c:pt idx="5">
                  <c:v>Aug 16, 2020</c:v>
                </c:pt>
                <c:pt idx="6">
                  <c:v>Aug 17, 2020</c:v>
                </c:pt>
                <c:pt idx="7">
                  <c:v>Aug 18, 2020</c:v>
                </c:pt>
                <c:pt idx="8">
                  <c:v>Aug 19, 2020</c:v>
                </c:pt>
                <c:pt idx="9">
                  <c:v>Aug 20, 2020</c:v>
                </c:pt>
                <c:pt idx="10">
                  <c:v>Aug 24, 2020</c:v>
                </c:pt>
                <c:pt idx="11">
                  <c:v>Aug 25, 2020</c:v>
                </c:pt>
                <c:pt idx="12">
                  <c:v>Aug 26, 2020</c:v>
                </c:pt>
                <c:pt idx="13">
                  <c:v>Aug 27, 2020</c:v>
                </c:pt>
                <c:pt idx="14">
                  <c:v>Aug 30, 2020</c:v>
                </c:pt>
                <c:pt idx="15">
                  <c:v>Aug 31, 2020</c:v>
                </c:pt>
                <c:pt idx="16">
                  <c:v>Sep 01, 2020</c:v>
                </c:pt>
                <c:pt idx="17">
                  <c:v>Sep 02, 2020</c:v>
                </c:pt>
                <c:pt idx="18">
                  <c:v>Sep 03, 2020</c:v>
                </c:pt>
                <c:pt idx="19">
                  <c:v>Sep 06, 2020</c:v>
                </c:pt>
                <c:pt idx="20">
                  <c:v>Sep 07, 2020</c:v>
                </c:pt>
                <c:pt idx="21">
                  <c:v>Sep 08, 2020</c:v>
                </c:pt>
                <c:pt idx="22">
                  <c:v>Sep 09, 2020</c:v>
                </c:pt>
                <c:pt idx="23">
                  <c:v>Sep 10, 2020</c:v>
                </c:pt>
                <c:pt idx="24">
                  <c:v>Sep 13, 2020</c:v>
                </c:pt>
                <c:pt idx="25">
                  <c:v>Sep 14, 2020</c:v>
                </c:pt>
                <c:pt idx="26">
                  <c:v>Sep 15, 2020</c:v>
                </c:pt>
                <c:pt idx="27">
                  <c:v>Sep 16, 2020</c:v>
                </c:pt>
                <c:pt idx="28">
                  <c:v>Sep 17, 2020</c:v>
                </c:pt>
                <c:pt idx="29">
                  <c:v>Sep 20, 2020</c:v>
                </c:pt>
                <c:pt idx="30">
                  <c:v>Sep 21, 2020</c:v>
                </c:pt>
                <c:pt idx="31">
                  <c:v>Sep 22, 2020</c:v>
                </c:pt>
                <c:pt idx="32">
                  <c:v>Sep 23, 2020</c:v>
                </c:pt>
                <c:pt idx="33">
                  <c:v>Sep 24, 2020</c:v>
                </c:pt>
                <c:pt idx="34">
                  <c:v>Sep 27, 2020</c:v>
                </c:pt>
                <c:pt idx="35">
                  <c:v>Sep 28, 2020</c:v>
                </c:pt>
                <c:pt idx="36">
                  <c:v>Sep 29, 2020</c:v>
                </c:pt>
                <c:pt idx="37">
                  <c:v>Oct 04, 2020</c:v>
                </c:pt>
                <c:pt idx="38">
                  <c:v>Oct 05, 2020</c:v>
                </c:pt>
                <c:pt idx="39">
                  <c:v>Oct 06, 2020</c:v>
                </c:pt>
                <c:pt idx="40">
                  <c:v>Oct 07, 2020</c:v>
                </c:pt>
                <c:pt idx="41">
                  <c:v>Oct 08, 2020</c:v>
                </c:pt>
                <c:pt idx="42">
                  <c:v>Oct 11, 2020</c:v>
                </c:pt>
                <c:pt idx="43">
                  <c:v>Oct 12, 2020</c:v>
                </c:pt>
                <c:pt idx="44">
                  <c:v>Oct 13, 2020</c:v>
                </c:pt>
                <c:pt idx="45">
                  <c:v>Oct 14, 2020</c:v>
                </c:pt>
                <c:pt idx="46">
                  <c:v>Oct 15, 2020</c:v>
                </c:pt>
                <c:pt idx="47">
                  <c:v>Oct 18, 2020</c:v>
                </c:pt>
                <c:pt idx="48">
                  <c:v>Oct 19, 2020</c:v>
                </c:pt>
                <c:pt idx="49">
                  <c:v>Oct 20, 2020</c:v>
                </c:pt>
                <c:pt idx="50">
                  <c:v>Oct 21, 2020</c:v>
                </c:pt>
                <c:pt idx="51">
                  <c:v>Oct 22, 2020</c:v>
                </c:pt>
                <c:pt idx="52">
                  <c:v>Oct 25, 2020</c:v>
                </c:pt>
                <c:pt idx="53">
                  <c:v>Oct 26, 2020</c:v>
                </c:pt>
                <c:pt idx="54">
                  <c:v>Oct 27, 2020</c:v>
                </c:pt>
                <c:pt idx="55">
                  <c:v>Oct 28, 2020</c:v>
                </c:pt>
                <c:pt idx="56">
                  <c:v>Nov 01, 2020</c:v>
                </c:pt>
                <c:pt idx="57">
                  <c:v>Nov 02, 2020</c:v>
                </c:pt>
                <c:pt idx="58">
                  <c:v>Nov 03, 2020</c:v>
                </c:pt>
                <c:pt idx="59">
                  <c:v>Nov 04, 2020</c:v>
                </c:pt>
                <c:pt idx="60">
                  <c:v>Nov 05, 2020</c:v>
                </c:pt>
                <c:pt idx="61">
                  <c:v>Nov 08, 2020</c:v>
                </c:pt>
                <c:pt idx="62">
                  <c:v>Nov 09, 2020</c:v>
                </c:pt>
                <c:pt idx="63">
                  <c:v>Nov 10, 2020</c:v>
                </c:pt>
                <c:pt idx="64">
                  <c:v>Nov 11, 2020</c:v>
                </c:pt>
                <c:pt idx="65">
                  <c:v>Nov 12, 2020</c:v>
                </c:pt>
                <c:pt idx="66">
                  <c:v>Nov 15, 2020</c:v>
                </c:pt>
                <c:pt idx="67">
                  <c:v>Nov 16, 2020</c:v>
                </c:pt>
                <c:pt idx="68">
                  <c:v>Nov 17, 2020</c:v>
                </c:pt>
                <c:pt idx="69">
                  <c:v>Nov 18, 2020</c:v>
                </c:pt>
                <c:pt idx="70">
                  <c:v>Nov 22, 2020</c:v>
                </c:pt>
                <c:pt idx="71">
                  <c:v>Nov 23, 2020</c:v>
                </c:pt>
                <c:pt idx="72">
                  <c:v>Nov 24, 2020</c:v>
                </c:pt>
                <c:pt idx="73">
                  <c:v>Nov 29, 2020</c:v>
                </c:pt>
                <c:pt idx="74">
                  <c:v>Nov 30, 2020</c:v>
                </c:pt>
                <c:pt idx="75">
                  <c:v>Dec 01, 2020</c:v>
                </c:pt>
                <c:pt idx="76">
                  <c:v>Dec 02, 2020</c:v>
                </c:pt>
                <c:pt idx="77">
                  <c:v>Dec 03, 2020</c:v>
                </c:pt>
                <c:pt idx="78">
                  <c:v>Dec 06, 2020</c:v>
                </c:pt>
                <c:pt idx="79">
                  <c:v>Dec 07, 2020</c:v>
                </c:pt>
                <c:pt idx="80">
                  <c:v>Dec 08, 2020</c:v>
                </c:pt>
                <c:pt idx="81">
                  <c:v>Dec 09, 2020</c:v>
                </c:pt>
                <c:pt idx="82">
                  <c:v>Dec 10, 2020</c:v>
                </c:pt>
                <c:pt idx="83">
                  <c:v>Dec 13, 2020</c:v>
                </c:pt>
                <c:pt idx="84">
                  <c:v>Dec 14, 2020</c:v>
                </c:pt>
                <c:pt idx="85">
                  <c:v>Dec 15, 2020</c:v>
                </c:pt>
                <c:pt idx="86">
                  <c:v>Dec 17, 2020</c:v>
                </c:pt>
                <c:pt idx="87">
                  <c:v>Dec 20, 2020</c:v>
                </c:pt>
                <c:pt idx="88">
                  <c:v>Dec 21, 2020</c:v>
                </c:pt>
                <c:pt idx="89">
                  <c:v>Dec 22, 2020</c:v>
                </c:pt>
                <c:pt idx="90">
                  <c:v>Dec 23, 2020</c:v>
                </c:pt>
                <c:pt idx="91">
                  <c:v>Dec 24, 2020</c:v>
                </c:pt>
                <c:pt idx="92">
                  <c:v>Dec 27, 2020</c:v>
                </c:pt>
                <c:pt idx="93">
                  <c:v>Dec 28, 2020</c:v>
                </c:pt>
                <c:pt idx="94">
                  <c:v>Dec 29, 2020</c:v>
                </c:pt>
                <c:pt idx="95">
                  <c:v>Dec 30, 2020</c:v>
                </c:pt>
                <c:pt idx="96">
                  <c:v>Dec 31, 2020</c:v>
                </c:pt>
                <c:pt idx="97">
                  <c:v>Jan 03, 2021</c:v>
                </c:pt>
                <c:pt idx="98">
                  <c:v>Jan 04, 2021</c:v>
                </c:pt>
                <c:pt idx="99">
                  <c:v>Jan 05, 2021</c:v>
                </c:pt>
                <c:pt idx="100">
                  <c:v>Jan 06, 2021</c:v>
                </c:pt>
                <c:pt idx="101">
                  <c:v>Jan 07, 2021</c:v>
                </c:pt>
                <c:pt idx="102">
                  <c:v>Jan 10, 2021</c:v>
                </c:pt>
                <c:pt idx="103">
                  <c:v>Jan 11, 2021</c:v>
                </c:pt>
                <c:pt idx="104">
                  <c:v>Jan 12, 2021</c:v>
                </c:pt>
                <c:pt idx="105">
                  <c:v>Jan 13, 2021</c:v>
                </c:pt>
                <c:pt idx="106">
                  <c:v>Jan 14, 2021</c:v>
                </c:pt>
                <c:pt idx="107">
                  <c:v>Jan 17, 2021</c:v>
                </c:pt>
                <c:pt idx="108">
                  <c:v>Jan 18, 2021</c:v>
                </c:pt>
                <c:pt idx="109">
                  <c:v>Jan 19, 2021</c:v>
                </c:pt>
                <c:pt idx="110">
                  <c:v>Jan 20, 2021</c:v>
                </c:pt>
                <c:pt idx="111">
                  <c:v>Jan 21, 2021</c:v>
                </c:pt>
                <c:pt idx="112">
                  <c:v>Jan 24, 2021</c:v>
                </c:pt>
                <c:pt idx="113">
                  <c:v>Jan 25, 2021</c:v>
                </c:pt>
                <c:pt idx="114">
                  <c:v>Jan 26, 2021</c:v>
                </c:pt>
                <c:pt idx="115">
                  <c:v>Jan 27, 2021</c:v>
                </c:pt>
                <c:pt idx="116">
                  <c:v>Jan 28, 2021</c:v>
                </c:pt>
                <c:pt idx="117">
                  <c:v>Jan 31, 2021</c:v>
                </c:pt>
                <c:pt idx="118">
                  <c:v>Feb 01, 2021</c:v>
                </c:pt>
                <c:pt idx="119">
                  <c:v>Feb 02, 2021</c:v>
                </c:pt>
                <c:pt idx="120">
                  <c:v>Feb 03, 2021</c:v>
                </c:pt>
                <c:pt idx="121">
                  <c:v>Feb 04, 2021</c:v>
                </c:pt>
                <c:pt idx="122">
                  <c:v>Feb 07, 2021</c:v>
                </c:pt>
                <c:pt idx="123">
                  <c:v>Feb 08, 2021</c:v>
                </c:pt>
                <c:pt idx="124">
                  <c:v>Feb 09, 2021</c:v>
                </c:pt>
                <c:pt idx="125">
                  <c:v>Feb 10, 2021</c:v>
                </c:pt>
                <c:pt idx="126">
                  <c:v>Feb 11, 2021</c:v>
                </c:pt>
                <c:pt idx="127">
                  <c:v>Feb 14, 2021</c:v>
                </c:pt>
                <c:pt idx="128">
                  <c:v>Feb 15, 2021</c:v>
                </c:pt>
                <c:pt idx="129">
                  <c:v>Feb 16, 2021</c:v>
                </c:pt>
                <c:pt idx="130">
                  <c:v>Feb 17, 2021</c:v>
                </c:pt>
                <c:pt idx="131">
                  <c:v>Feb 18, 2021</c:v>
                </c:pt>
                <c:pt idx="132">
                  <c:v>Feb 21, 2021</c:v>
                </c:pt>
                <c:pt idx="133">
                  <c:v>Feb 22, 2021</c:v>
                </c:pt>
                <c:pt idx="134">
                  <c:v>Feb 23, 2021</c:v>
                </c:pt>
                <c:pt idx="135">
                  <c:v>Feb 24, 2021</c:v>
                </c:pt>
                <c:pt idx="136">
                  <c:v>Feb 25, 2021</c:v>
                </c:pt>
                <c:pt idx="137">
                  <c:v>Feb 28, 2021</c:v>
                </c:pt>
                <c:pt idx="138">
                  <c:v>Mar 01, 2021</c:v>
                </c:pt>
                <c:pt idx="139">
                  <c:v>Mar 02, 2021</c:v>
                </c:pt>
                <c:pt idx="140">
                  <c:v>Mar 03, 2021</c:v>
                </c:pt>
                <c:pt idx="141">
                  <c:v>Mar 04, 2021</c:v>
                </c:pt>
                <c:pt idx="142">
                  <c:v>Mar 07, 2021</c:v>
                </c:pt>
                <c:pt idx="143">
                  <c:v>Mar 08, 2021</c:v>
                </c:pt>
                <c:pt idx="144">
                  <c:v>Mar 09, 2021</c:v>
                </c:pt>
                <c:pt idx="145">
                  <c:v>Mar 10, 2021</c:v>
                </c:pt>
                <c:pt idx="146">
                  <c:v>Mar 14, 2021</c:v>
                </c:pt>
                <c:pt idx="147">
                  <c:v>Mar 15, 2021</c:v>
                </c:pt>
                <c:pt idx="148">
                  <c:v>Mar 16, 2021</c:v>
                </c:pt>
                <c:pt idx="149">
                  <c:v>Mar 17, 2021</c:v>
                </c:pt>
                <c:pt idx="150">
                  <c:v>Mar 18, 2021</c:v>
                </c:pt>
                <c:pt idx="151">
                  <c:v>Mar 21, 2021</c:v>
                </c:pt>
                <c:pt idx="152">
                  <c:v>Mar 22, 2021</c:v>
                </c:pt>
                <c:pt idx="153">
                  <c:v>Mar 23, 2021</c:v>
                </c:pt>
                <c:pt idx="154">
                  <c:v>Mar 24, 2021</c:v>
                </c:pt>
                <c:pt idx="155">
                  <c:v>Mar 25, 2021</c:v>
                </c:pt>
                <c:pt idx="156">
                  <c:v>Mar 28, 2021</c:v>
                </c:pt>
                <c:pt idx="157">
                  <c:v>Mar 29, 2021</c:v>
                </c:pt>
                <c:pt idx="158">
                  <c:v>Mar 30, 2021</c:v>
                </c:pt>
                <c:pt idx="159">
                  <c:v>Mar 31, 2021</c:v>
                </c:pt>
                <c:pt idx="160">
                  <c:v>Apr 01, 2021</c:v>
                </c:pt>
                <c:pt idx="161">
                  <c:v>Apr 04, 2021</c:v>
                </c:pt>
                <c:pt idx="162">
                  <c:v>Apr 05, 2021</c:v>
                </c:pt>
                <c:pt idx="163">
                  <c:v>Apr 06, 2021</c:v>
                </c:pt>
                <c:pt idx="164">
                  <c:v>Apr 07, 2021</c:v>
                </c:pt>
                <c:pt idx="165">
                  <c:v>Apr 08, 2021</c:v>
                </c:pt>
                <c:pt idx="166">
                  <c:v>Apr 11, 2021</c:v>
                </c:pt>
                <c:pt idx="167">
                  <c:v>Apr 12, 2021</c:v>
                </c:pt>
                <c:pt idx="168">
                  <c:v>Apr 13, 2021</c:v>
                </c:pt>
                <c:pt idx="169">
                  <c:v>Apr 14, 2021</c:v>
                </c:pt>
                <c:pt idx="170">
                  <c:v>Apr 15, 2021</c:v>
                </c:pt>
                <c:pt idx="171">
                  <c:v>Apr 18, 2021</c:v>
                </c:pt>
                <c:pt idx="172">
                  <c:v>Apr 19, 2021</c:v>
                </c:pt>
                <c:pt idx="173">
                  <c:v>Apr 20, 2021</c:v>
                </c:pt>
                <c:pt idx="174">
                  <c:v>Apr 21, 2021</c:v>
                </c:pt>
                <c:pt idx="175">
                  <c:v>Apr 22, 2021</c:v>
                </c:pt>
                <c:pt idx="176">
                  <c:v>Apr 25, 2021</c:v>
                </c:pt>
                <c:pt idx="177">
                  <c:v>Apr 26, 2021</c:v>
                </c:pt>
                <c:pt idx="178">
                  <c:v>Apr 27, 2021</c:v>
                </c:pt>
                <c:pt idx="179">
                  <c:v>Apr 28, 2021</c:v>
                </c:pt>
                <c:pt idx="180">
                  <c:v>Apr 29, 2021</c:v>
                </c:pt>
                <c:pt idx="181">
                  <c:v>May 02, 2021</c:v>
                </c:pt>
                <c:pt idx="182">
                  <c:v>May 03, 2021</c:v>
                </c:pt>
                <c:pt idx="183">
                  <c:v>May 04, 2021</c:v>
                </c:pt>
                <c:pt idx="184">
                  <c:v>May 05, 2021</c:v>
                </c:pt>
                <c:pt idx="185">
                  <c:v>May 06, 2021</c:v>
                </c:pt>
                <c:pt idx="186">
                  <c:v>May 09, 2021</c:v>
                </c:pt>
                <c:pt idx="187">
                  <c:v>May 10, 2021</c:v>
                </c:pt>
                <c:pt idx="188">
                  <c:v>May 11, 2021</c:v>
                </c:pt>
                <c:pt idx="189">
                  <c:v>May 16, 2021</c:v>
                </c:pt>
                <c:pt idx="190">
                  <c:v>May 17, 2021</c:v>
                </c:pt>
                <c:pt idx="191">
                  <c:v>May 18, 2021</c:v>
                </c:pt>
                <c:pt idx="192">
                  <c:v>May 19, 2021</c:v>
                </c:pt>
                <c:pt idx="193">
                  <c:v>May 20, 2021</c:v>
                </c:pt>
                <c:pt idx="194">
                  <c:v>May 23, 2021</c:v>
                </c:pt>
                <c:pt idx="195">
                  <c:v>May 24, 2021</c:v>
                </c:pt>
                <c:pt idx="196">
                  <c:v>May 25, 2021</c:v>
                </c:pt>
                <c:pt idx="197">
                  <c:v>May 27, 2021</c:v>
                </c:pt>
                <c:pt idx="198">
                  <c:v>May 30, 2021</c:v>
                </c:pt>
                <c:pt idx="199">
                  <c:v>May 31, 2021</c:v>
                </c:pt>
                <c:pt idx="200">
                  <c:v>Jun 01, 2021</c:v>
                </c:pt>
                <c:pt idx="201">
                  <c:v>Jun 14, 2021</c:v>
                </c:pt>
                <c:pt idx="202">
                  <c:v>Jun 15, 2021</c:v>
                </c:pt>
                <c:pt idx="203">
                  <c:v>Jun 16, 2021</c:v>
                </c:pt>
                <c:pt idx="204">
                  <c:v>Jun 17, 2021</c:v>
                </c:pt>
                <c:pt idx="205">
                  <c:v>Jun 20, 2021</c:v>
                </c:pt>
                <c:pt idx="206">
                  <c:v>Jun 21, 2021</c:v>
                </c:pt>
                <c:pt idx="207">
                  <c:v>Jun 22, 2021</c:v>
                </c:pt>
                <c:pt idx="208">
                  <c:v>Jun 23, 2021</c:v>
                </c:pt>
                <c:pt idx="209">
                  <c:v>Jun 24, 2021</c:v>
                </c:pt>
                <c:pt idx="210">
                  <c:v>Jun 27, 2021</c:v>
                </c:pt>
                <c:pt idx="211">
                  <c:v>Jun 28, 2021</c:v>
                </c:pt>
                <c:pt idx="212">
                  <c:v>Jun 29, 2021</c:v>
                </c:pt>
                <c:pt idx="213">
                  <c:v>Jun 30, 2021</c:v>
                </c:pt>
                <c:pt idx="214">
                  <c:v>Jul 01, 2021</c:v>
                </c:pt>
                <c:pt idx="215">
                  <c:v>Jul 04, 2021</c:v>
                </c:pt>
                <c:pt idx="216">
                  <c:v>Jul 05, 2021</c:v>
                </c:pt>
                <c:pt idx="217">
                  <c:v>Jul 06, 2021</c:v>
                </c:pt>
                <c:pt idx="218">
                  <c:v>Jul 07, 2021</c:v>
                </c:pt>
                <c:pt idx="219">
                  <c:v>Jul 08, 2021</c:v>
                </c:pt>
                <c:pt idx="220">
                  <c:v>Jul 11, 2021</c:v>
                </c:pt>
                <c:pt idx="221">
                  <c:v>Jul 12, 2021</c:v>
                </c:pt>
                <c:pt idx="222">
                  <c:v>Jul 13, 2021</c:v>
                </c:pt>
                <c:pt idx="223">
                  <c:v>Jul 14, 2021</c:v>
                </c:pt>
                <c:pt idx="224">
                  <c:v>Jul 15, 2021</c:v>
                </c:pt>
                <c:pt idx="225">
                  <c:v>Jul 25, 2021</c:v>
                </c:pt>
                <c:pt idx="226">
                  <c:v>Jul 26, 2021</c:v>
                </c:pt>
                <c:pt idx="227">
                  <c:v>Jul 27, 2021</c:v>
                </c:pt>
                <c:pt idx="228">
                  <c:v>Jul 28, 2021</c:v>
                </c:pt>
                <c:pt idx="229">
                  <c:v>Jul 29, 2021</c:v>
                </c:pt>
                <c:pt idx="230">
                  <c:v>Aug 01, 2021</c:v>
                </c:pt>
                <c:pt idx="231">
                  <c:v>Aug 02, 2021</c:v>
                </c:pt>
                <c:pt idx="232">
                  <c:v>Aug 03, 2021</c:v>
                </c:pt>
                <c:pt idx="233">
                  <c:v>Aug 04, 2021</c:v>
                </c:pt>
                <c:pt idx="234">
                  <c:v>Aug 05, 2021</c:v>
                </c:pt>
                <c:pt idx="235">
                  <c:v>Aug 08, 2021</c:v>
                </c:pt>
                <c:pt idx="236">
                  <c:v>Aug 09, 2021</c:v>
                </c:pt>
                <c:pt idx="237">
                  <c:v>Aug 11, 2021</c:v>
                </c:pt>
                <c:pt idx="238">
                  <c:v>Aug 12, 2021</c:v>
                </c:pt>
                <c:pt idx="239">
                  <c:v>Aug 15, 2021</c:v>
                </c:pt>
                <c:pt idx="240">
                  <c:v>Aug 16, 2021</c:v>
                </c:pt>
                <c:pt idx="241">
                  <c:v>Aug 17, 2021</c:v>
                </c:pt>
                <c:pt idx="242">
                  <c:v>Aug 18, 2021</c:v>
                </c:pt>
                <c:pt idx="243">
                  <c:v>Aug 19, 2021</c:v>
                </c:pt>
                <c:pt idx="244">
                  <c:v>Aug 22, 2021</c:v>
                </c:pt>
                <c:pt idx="245">
                  <c:v>Aug 23, 2021</c:v>
                </c:pt>
                <c:pt idx="246">
                  <c:v>Aug 24, 2021</c:v>
                </c:pt>
                <c:pt idx="247">
                  <c:v>Aug 25, 2021</c:v>
                </c:pt>
                <c:pt idx="248">
                  <c:v>Aug 26, 2021</c:v>
                </c:pt>
                <c:pt idx="249">
                  <c:v>Aug 29, 2021</c:v>
                </c:pt>
                <c:pt idx="250">
                  <c:v>Aug 30, 2021</c:v>
                </c:pt>
                <c:pt idx="251">
                  <c:v>Aug 31, 2021</c:v>
                </c:pt>
                <c:pt idx="252">
                  <c:v>Sep 01, 2021</c:v>
                </c:pt>
                <c:pt idx="253">
                  <c:v>Sep 02, 2021</c:v>
                </c:pt>
                <c:pt idx="254">
                  <c:v>Sep 05, 2021</c:v>
                </c:pt>
                <c:pt idx="255">
                  <c:v>Sep 06, 2021</c:v>
                </c:pt>
                <c:pt idx="256">
                  <c:v>Sep 07, 2021</c:v>
                </c:pt>
                <c:pt idx="257">
                  <c:v>Sep 08, 2021</c:v>
                </c:pt>
                <c:pt idx="258">
                  <c:v>Sep 09, 2021</c:v>
                </c:pt>
                <c:pt idx="259">
                  <c:v>Sep 12, 2021</c:v>
                </c:pt>
                <c:pt idx="260">
                  <c:v>Sep 13, 2021</c:v>
                </c:pt>
                <c:pt idx="261">
                  <c:v>Sep 14, 2021</c:v>
                </c:pt>
                <c:pt idx="262">
                  <c:v>Sep 15, 2021</c:v>
                </c:pt>
                <c:pt idx="263">
                  <c:v>Sep 16, 2021</c:v>
                </c:pt>
                <c:pt idx="264">
                  <c:v>Sep 19, 2021</c:v>
                </c:pt>
                <c:pt idx="265">
                  <c:v>Sep 20, 2021</c:v>
                </c:pt>
                <c:pt idx="266">
                  <c:v>Sep 21, 2021</c:v>
                </c:pt>
                <c:pt idx="267">
                  <c:v>Sep 22, 2021</c:v>
                </c:pt>
                <c:pt idx="268">
                  <c:v>Sep 23, 2021</c:v>
                </c:pt>
                <c:pt idx="269">
                  <c:v>Sep 26, 2021</c:v>
                </c:pt>
                <c:pt idx="270">
                  <c:v>Sep 27, 2021</c:v>
                </c:pt>
                <c:pt idx="271">
                  <c:v>Sep 28, 2021</c:v>
                </c:pt>
                <c:pt idx="272">
                  <c:v>Sep 29, 2021</c:v>
                </c:pt>
                <c:pt idx="273">
                  <c:v>Sep 30, 2021</c:v>
                </c:pt>
                <c:pt idx="274">
                  <c:v>Oct 05, 2021</c:v>
                </c:pt>
                <c:pt idx="275">
                  <c:v>Oct 06, 2021</c:v>
                </c:pt>
                <c:pt idx="276">
                  <c:v>Oct 07, 2021</c:v>
                </c:pt>
                <c:pt idx="277">
                  <c:v>Oct 10, 2021</c:v>
                </c:pt>
                <c:pt idx="278">
                  <c:v>Oct 11, 2021</c:v>
                </c:pt>
                <c:pt idx="279">
                  <c:v>Oct 12, 2021</c:v>
                </c:pt>
                <c:pt idx="280">
                  <c:v>Oct 13, 2021</c:v>
                </c:pt>
                <c:pt idx="281">
                  <c:v>Oct 14, 2021</c:v>
                </c:pt>
                <c:pt idx="282">
                  <c:v>Oct 17, 2021</c:v>
                </c:pt>
                <c:pt idx="283">
                  <c:v>Oct 18, 2021</c:v>
                </c:pt>
                <c:pt idx="284">
                  <c:v>Oct 20, 2021</c:v>
                </c:pt>
                <c:pt idx="285">
                  <c:v>Oct 21, 2021</c:v>
                </c:pt>
                <c:pt idx="286">
                  <c:v>Oct 24, 2021</c:v>
                </c:pt>
                <c:pt idx="287">
                  <c:v>Oct 25, 2021</c:v>
                </c:pt>
                <c:pt idx="288">
                  <c:v>Oct 26, 2021</c:v>
                </c:pt>
                <c:pt idx="289">
                  <c:v>Oct 27, 2021</c:v>
                </c:pt>
                <c:pt idx="290">
                  <c:v>Oct 28, 2021</c:v>
                </c:pt>
                <c:pt idx="291">
                  <c:v>Oct 31, 2021</c:v>
                </c:pt>
                <c:pt idx="292">
                  <c:v>Nov 01, 2021</c:v>
                </c:pt>
                <c:pt idx="293">
                  <c:v>Nov 02, 2021</c:v>
                </c:pt>
                <c:pt idx="294">
                  <c:v>Nov 03, 2021</c:v>
                </c:pt>
                <c:pt idx="295">
                  <c:v>Nov 04, 2021</c:v>
                </c:pt>
                <c:pt idx="296">
                  <c:v>Nov 07, 2021</c:v>
                </c:pt>
                <c:pt idx="297">
                  <c:v>Nov 08, 2021</c:v>
                </c:pt>
                <c:pt idx="298">
                  <c:v>Nov 09, 2021</c:v>
                </c:pt>
                <c:pt idx="299">
                  <c:v>Nov 10, 2021</c:v>
                </c:pt>
                <c:pt idx="300">
                  <c:v>Nov 11, 2021</c:v>
                </c:pt>
                <c:pt idx="301">
                  <c:v>Nov 14, 2021</c:v>
                </c:pt>
                <c:pt idx="302">
                  <c:v>Nov 15, 2021</c:v>
                </c:pt>
                <c:pt idx="303">
                  <c:v>Nov 16, 2021</c:v>
                </c:pt>
                <c:pt idx="304">
                  <c:v>Nov 17, 2021</c:v>
                </c:pt>
                <c:pt idx="305">
                  <c:v>Nov 18, 2021</c:v>
                </c:pt>
                <c:pt idx="306">
                  <c:v>Nov 21, 2021</c:v>
                </c:pt>
                <c:pt idx="307">
                  <c:v>Nov 22, 2021</c:v>
                </c:pt>
                <c:pt idx="308">
                  <c:v>Nov 23, 2021</c:v>
                </c:pt>
                <c:pt idx="309">
                  <c:v>Nov 24, 2021</c:v>
                </c:pt>
                <c:pt idx="310">
                  <c:v>Nov 25, 2021</c:v>
                </c:pt>
                <c:pt idx="311">
                  <c:v>Nov 30, 2021</c:v>
                </c:pt>
                <c:pt idx="312">
                  <c:v>Dec 01, 2021</c:v>
                </c:pt>
                <c:pt idx="313">
                  <c:v>Dec 02, 2021</c:v>
                </c:pt>
                <c:pt idx="314">
                  <c:v>Dec 06, 2021</c:v>
                </c:pt>
                <c:pt idx="315">
                  <c:v>Dec 07, 2021</c:v>
                </c:pt>
                <c:pt idx="316">
                  <c:v>Dec 08, 2021</c:v>
                </c:pt>
                <c:pt idx="317">
                  <c:v>Dec 09, 2021</c:v>
                </c:pt>
                <c:pt idx="318">
                  <c:v>Dec 12, 2021</c:v>
                </c:pt>
                <c:pt idx="319">
                  <c:v>Dec 13, 2021</c:v>
                </c:pt>
                <c:pt idx="320">
                  <c:v>Dec 15, 2021</c:v>
                </c:pt>
                <c:pt idx="321">
                  <c:v>Dec 16, 2021</c:v>
                </c:pt>
                <c:pt idx="322">
                  <c:v>Dec 19, 2021</c:v>
                </c:pt>
                <c:pt idx="323">
                  <c:v>Dec 20, 2021</c:v>
                </c:pt>
                <c:pt idx="324">
                  <c:v>Dec 21, 2021</c:v>
                </c:pt>
                <c:pt idx="325">
                  <c:v>Dec 22, 2021</c:v>
                </c:pt>
                <c:pt idx="326">
                  <c:v>Dec 23, 2021</c:v>
                </c:pt>
                <c:pt idx="327">
                  <c:v>Dec 26, 2021</c:v>
                </c:pt>
                <c:pt idx="328">
                  <c:v>Dec 27, 2021</c:v>
                </c:pt>
                <c:pt idx="329">
                  <c:v>Dec 28, 2021</c:v>
                </c:pt>
                <c:pt idx="330">
                  <c:v>Dec 29, 2021</c:v>
                </c:pt>
                <c:pt idx="331">
                  <c:v>Dec 30, 2021</c:v>
                </c:pt>
                <c:pt idx="332">
                  <c:v>Jan 02, 2022</c:v>
                </c:pt>
                <c:pt idx="333">
                  <c:v>Jan 03, 2022</c:v>
                </c:pt>
                <c:pt idx="334">
                  <c:v>Jan 04, 2022</c:v>
                </c:pt>
                <c:pt idx="335">
                  <c:v>Jan 05, 2022</c:v>
                </c:pt>
                <c:pt idx="336">
                  <c:v>Jan 06, 2022</c:v>
                </c:pt>
                <c:pt idx="337">
                  <c:v>Jan 09, 2022</c:v>
                </c:pt>
                <c:pt idx="338">
                  <c:v>Jan 10, 2022</c:v>
                </c:pt>
                <c:pt idx="339">
                  <c:v>Jan 11, 2022</c:v>
                </c:pt>
                <c:pt idx="340">
                  <c:v>Jan 12, 2022</c:v>
                </c:pt>
                <c:pt idx="341">
                  <c:v>Jan 13, 2022</c:v>
                </c:pt>
                <c:pt idx="342">
                  <c:v>Jan 16, 2022</c:v>
                </c:pt>
                <c:pt idx="343">
                  <c:v>Jan 17, 2022</c:v>
                </c:pt>
                <c:pt idx="344">
                  <c:v>Jan 18, 2022</c:v>
                </c:pt>
                <c:pt idx="345">
                  <c:v>Jan 19, 2022</c:v>
                </c:pt>
                <c:pt idx="346">
                  <c:v>Jan 20, 2022</c:v>
                </c:pt>
                <c:pt idx="347">
                  <c:v>Jan 23, 2022</c:v>
                </c:pt>
                <c:pt idx="348">
                  <c:v>Jan 24, 2022</c:v>
                </c:pt>
                <c:pt idx="349">
                  <c:v>Jan 25, 2022</c:v>
                </c:pt>
                <c:pt idx="350">
                  <c:v>Jan 26, 2022</c:v>
                </c:pt>
                <c:pt idx="351">
                  <c:v>Jan 27, 2022</c:v>
                </c:pt>
                <c:pt idx="352">
                  <c:v>Jan 30, 2022</c:v>
                </c:pt>
                <c:pt idx="353">
                  <c:v>Jan 31, 2022</c:v>
                </c:pt>
                <c:pt idx="354">
                  <c:v>Feb 01, 2022</c:v>
                </c:pt>
                <c:pt idx="355">
                  <c:v>Feb 02, 2022</c:v>
                </c:pt>
                <c:pt idx="356">
                  <c:v>Feb 03, 2022</c:v>
                </c:pt>
                <c:pt idx="357">
                  <c:v>Feb 06, 2022</c:v>
                </c:pt>
                <c:pt idx="358">
                  <c:v>Feb 07, 2022</c:v>
                </c:pt>
                <c:pt idx="359">
                  <c:v>Feb 08, 2022</c:v>
                </c:pt>
                <c:pt idx="360">
                  <c:v>Feb 09, 2022</c:v>
                </c:pt>
                <c:pt idx="361">
                  <c:v>Feb 10, 2022</c:v>
                </c:pt>
                <c:pt idx="362">
                  <c:v>Feb 13, 2022</c:v>
                </c:pt>
                <c:pt idx="363">
                  <c:v>Feb 14, 2022</c:v>
                </c:pt>
                <c:pt idx="364">
                  <c:v>Feb 15, 2022</c:v>
                </c:pt>
                <c:pt idx="365">
                  <c:v>Feb 16, 2022</c:v>
                </c:pt>
                <c:pt idx="366">
                  <c:v>Feb 17, 2022</c:v>
                </c:pt>
                <c:pt idx="367">
                  <c:v>Feb 20, 2022</c:v>
                </c:pt>
                <c:pt idx="368">
                  <c:v>Feb 21, 2022</c:v>
                </c:pt>
                <c:pt idx="369">
                  <c:v>Feb 23, 2022</c:v>
                </c:pt>
                <c:pt idx="370">
                  <c:v>Feb 24, 2022</c:v>
                </c:pt>
                <c:pt idx="371">
                  <c:v>Feb 27, 2022</c:v>
                </c:pt>
                <c:pt idx="372">
                  <c:v>Feb 28, 2022</c:v>
                </c:pt>
                <c:pt idx="373">
                  <c:v>Mar 02, 2022</c:v>
                </c:pt>
                <c:pt idx="374">
                  <c:v>Mar 03, 2022</c:v>
                </c:pt>
                <c:pt idx="375">
                  <c:v>Mar 06, 2022</c:v>
                </c:pt>
                <c:pt idx="376">
                  <c:v>Mar 07, 2022</c:v>
                </c:pt>
                <c:pt idx="377">
                  <c:v>Mar 08, 2022</c:v>
                </c:pt>
                <c:pt idx="378">
                  <c:v>Mar 09, 2022</c:v>
                </c:pt>
                <c:pt idx="379">
                  <c:v>Mar 10, 2022</c:v>
                </c:pt>
                <c:pt idx="380">
                  <c:v>Mar 13, 2022</c:v>
                </c:pt>
                <c:pt idx="381">
                  <c:v>Mar 14, 2022</c:v>
                </c:pt>
                <c:pt idx="382">
                  <c:v>Mar 15, 2022</c:v>
                </c:pt>
                <c:pt idx="383">
                  <c:v>Mar 16, 2022</c:v>
                </c:pt>
                <c:pt idx="384">
                  <c:v>Mar 17, 2022</c:v>
                </c:pt>
                <c:pt idx="385">
                  <c:v>Mar 20, 2022</c:v>
                </c:pt>
                <c:pt idx="386">
                  <c:v>Mar 21, 2022</c:v>
                </c:pt>
                <c:pt idx="387">
                  <c:v>Mar 22, 2022</c:v>
                </c:pt>
                <c:pt idx="388">
                  <c:v>Mar 23, 2022</c:v>
                </c:pt>
                <c:pt idx="389">
                  <c:v>Mar 24, 2022</c:v>
                </c:pt>
                <c:pt idx="390">
                  <c:v>Mar 27, 2022</c:v>
                </c:pt>
                <c:pt idx="391">
                  <c:v>Mar 28, 2022</c:v>
                </c:pt>
                <c:pt idx="392">
                  <c:v>Mar 29, 2022</c:v>
                </c:pt>
                <c:pt idx="393">
                  <c:v>Mar 30, 2022</c:v>
                </c:pt>
                <c:pt idx="394">
                  <c:v>Mar 31, 2022</c:v>
                </c:pt>
                <c:pt idx="395">
                  <c:v>Apr 03, 2022</c:v>
                </c:pt>
                <c:pt idx="396">
                  <c:v>Apr 04, 2022</c:v>
                </c:pt>
                <c:pt idx="397">
                  <c:v>Apr 05, 2022</c:v>
                </c:pt>
                <c:pt idx="398">
                  <c:v>Apr 06, 2022</c:v>
                </c:pt>
                <c:pt idx="399">
                  <c:v>Apr 07, 2022</c:v>
                </c:pt>
                <c:pt idx="400">
                  <c:v>Apr 10, 2022</c:v>
                </c:pt>
                <c:pt idx="401">
                  <c:v>Apr 11, 2022</c:v>
                </c:pt>
                <c:pt idx="402">
                  <c:v>Apr 12, 2022</c:v>
                </c:pt>
                <c:pt idx="403">
                  <c:v>Apr 13, 2022</c:v>
                </c:pt>
                <c:pt idx="404">
                  <c:v>Apr 14, 2022</c:v>
                </c:pt>
                <c:pt idx="405">
                  <c:v>Apr 17, 2022</c:v>
                </c:pt>
                <c:pt idx="406">
                  <c:v>Apr 18, 2022</c:v>
                </c:pt>
                <c:pt idx="407">
                  <c:v>Apr 19, 2022</c:v>
                </c:pt>
                <c:pt idx="408">
                  <c:v>Apr 20, 2022</c:v>
                </c:pt>
                <c:pt idx="409">
                  <c:v>Apr 21, 2022</c:v>
                </c:pt>
                <c:pt idx="410">
                  <c:v>Apr 24, 2022</c:v>
                </c:pt>
                <c:pt idx="411">
                  <c:v>Apr 25, 2022</c:v>
                </c:pt>
                <c:pt idx="412">
                  <c:v>Apr 26, 2022</c:v>
                </c:pt>
                <c:pt idx="413">
                  <c:v>Apr 27, 2022</c:v>
                </c:pt>
                <c:pt idx="414">
                  <c:v>Apr 28, 2022</c:v>
                </c:pt>
                <c:pt idx="415">
                  <c:v>May 08, 2022</c:v>
                </c:pt>
                <c:pt idx="416">
                  <c:v>May 09, 2022</c:v>
                </c:pt>
                <c:pt idx="417">
                  <c:v>May 10, 2022</c:v>
                </c:pt>
                <c:pt idx="418">
                  <c:v>May 11, 2022</c:v>
                </c:pt>
                <c:pt idx="419">
                  <c:v>May 12, 2022</c:v>
                </c:pt>
                <c:pt idx="420">
                  <c:v>May 15, 2022</c:v>
                </c:pt>
                <c:pt idx="421">
                  <c:v>May 16, 2022</c:v>
                </c:pt>
                <c:pt idx="422">
                  <c:v>May 17, 2022</c:v>
                </c:pt>
                <c:pt idx="423">
                  <c:v>May 18, 2022</c:v>
                </c:pt>
                <c:pt idx="424">
                  <c:v>May 19, 2022</c:v>
                </c:pt>
                <c:pt idx="425">
                  <c:v>May 22, 2022</c:v>
                </c:pt>
                <c:pt idx="426">
                  <c:v>May 23, 2022</c:v>
                </c:pt>
                <c:pt idx="427">
                  <c:v>May 24, 2022</c:v>
                </c:pt>
                <c:pt idx="428">
                  <c:v>May 25, 2022</c:v>
                </c:pt>
                <c:pt idx="429">
                  <c:v>May 26, 2022</c:v>
                </c:pt>
                <c:pt idx="430">
                  <c:v>May 29, 2022</c:v>
                </c:pt>
                <c:pt idx="431">
                  <c:v>May 30, 2022</c:v>
                </c:pt>
                <c:pt idx="432">
                  <c:v>May 31, 2022</c:v>
                </c:pt>
                <c:pt idx="433">
                  <c:v>Jun 01, 2022</c:v>
                </c:pt>
                <c:pt idx="434">
                  <c:v>Jun 02, 2022</c:v>
                </c:pt>
                <c:pt idx="435">
                  <c:v>Jun 05, 2022</c:v>
                </c:pt>
                <c:pt idx="436">
                  <c:v>Jun 06, 2022</c:v>
                </c:pt>
                <c:pt idx="437">
                  <c:v>Jun 07, 2022</c:v>
                </c:pt>
                <c:pt idx="438">
                  <c:v>Jun 08, 2022</c:v>
                </c:pt>
                <c:pt idx="439">
                  <c:v>Jun 09, 2022</c:v>
                </c:pt>
                <c:pt idx="440">
                  <c:v>Jun 12, 2022</c:v>
                </c:pt>
                <c:pt idx="441">
                  <c:v>Jun 13, 2022</c:v>
                </c:pt>
                <c:pt idx="442">
                  <c:v>Jun 14, 2022</c:v>
                </c:pt>
                <c:pt idx="443">
                  <c:v>Jun 15, 2022</c:v>
                </c:pt>
                <c:pt idx="444">
                  <c:v>Jun 16, 2022</c:v>
                </c:pt>
                <c:pt idx="445">
                  <c:v>Jun 19, 2022</c:v>
                </c:pt>
                <c:pt idx="446">
                  <c:v>Jun 20, 2022</c:v>
                </c:pt>
                <c:pt idx="447">
                  <c:v>Jun 21, 2022</c:v>
                </c:pt>
                <c:pt idx="448">
                  <c:v>Jun 22, 2022</c:v>
                </c:pt>
                <c:pt idx="449">
                  <c:v>Jun 23, 2022</c:v>
                </c:pt>
                <c:pt idx="450">
                  <c:v>Jun 26, 2022</c:v>
                </c:pt>
                <c:pt idx="451">
                  <c:v>Jun 27, 2022</c:v>
                </c:pt>
                <c:pt idx="452">
                  <c:v>Jun 28, 2022</c:v>
                </c:pt>
                <c:pt idx="453">
                  <c:v>Jun 29, 2022</c:v>
                </c:pt>
                <c:pt idx="454">
                  <c:v>Jun 30, 2022</c:v>
                </c:pt>
                <c:pt idx="455">
                  <c:v>Jul 03, 2022</c:v>
                </c:pt>
                <c:pt idx="456">
                  <c:v>Jul 04, 2022</c:v>
                </c:pt>
                <c:pt idx="457">
                  <c:v>Jul 05, 2022</c:v>
                </c:pt>
                <c:pt idx="458">
                  <c:v>Jul 06, 2022</c:v>
                </c:pt>
                <c:pt idx="459">
                  <c:v>Jul 07, 2022</c:v>
                </c:pt>
                <c:pt idx="460">
                  <c:v>Jul 14, 2022</c:v>
                </c:pt>
                <c:pt idx="461">
                  <c:v>Jul 17, 2022</c:v>
                </c:pt>
                <c:pt idx="462">
                  <c:v>Jul 18, 2022</c:v>
                </c:pt>
                <c:pt idx="463">
                  <c:v>Jul 19, 2022</c:v>
                </c:pt>
                <c:pt idx="464">
                  <c:v>Jul 20, 2022</c:v>
                </c:pt>
                <c:pt idx="465">
                  <c:v>Jul 21, 2022</c:v>
                </c:pt>
                <c:pt idx="466">
                  <c:v>Jul 24, 2022</c:v>
                </c:pt>
                <c:pt idx="467">
                  <c:v>Jul 25, 2022</c:v>
                </c:pt>
                <c:pt idx="468">
                  <c:v>Jul 26, 2022</c:v>
                </c:pt>
                <c:pt idx="469">
                  <c:v>Jul 27, 2022</c:v>
                </c:pt>
                <c:pt idx="470">
                  <c:v>Jul 28, 2022</c:v>
                </c:pt>
                <c:pt idx="471">
                  <c:v>Aug 01, 2022</c:v>
                </c:pt>
                <c:pt idx="472">
                  <c:v>Aug 02, 2022</c:v>
                </c:pt>
                <c:pt idx="473">
                  <c:v>Aug 03, 2022</c:v>
                </c:pt>
                <c:pt idx="474">
                  <c:v>Aug 04, 2022</c:v>
                </c:pt>
                <c:pt idx="475">
                  <c:v>Aug 07, 2022</c:v>
                </c:pt>
                <c:pt idx="476">
                  <c:v>Aug 08, 2022</c:v>
                </c:pt>
                <c:pt idx="477">
                  <c:v>Aug 09, 2022</c:v>
                </c:pt>
                <c:pt idx="478">
                  <c:v>Aug 10, 2022</c:v>
                </c:pt>
                <c:pt idx="479">
                  <c:v>Aug 11, 2022</c:v>
                </c:pt>
                <c:pt idx="480">
                  <c:v>Aug 14, 2022</c:v>
                </c:pt>
                <c:pt idx="481">
                  <c:v>Aug 15, 2022</c:v>
                </c:pt>
                <c:pt idx="482">
                  <c:v>Aug 16, 2022</c:v>
                </c:pt>
                <c:pt idx="483">
                  <c:v>Aug 17, 2022</c:v>
                </c:pt>
                <c:pt idx="484">
                  <c:v>Aug 18, 2022</c:v>
                </c:pt>
                <c:pt idx="485">
                  <c:v>Aug 21, 2022</c:v>
                </c:pt>
                <c:pt idx="486">
                  <c:v>Aug 22, 2022</c:v>
                </c:pt>
                <c:pt idx="487">
                  <c:v>Aug 23, 2022</c:v>
                </c:pt>
                <c:pt idx="488">
                  <c:v>Aug 24, 2022</c:v>
                </c:pt>
                <c:pt idx="489">
                  <c:v>Aug 25, 2022</c:v>
                </c:pt>
                <c:pt idx="490">
                  <c:v>Aug 28, 2022</c:v>
                </c:pt>
                <c:pt idx="491">
                  <c:v>Aug 29, 2022</c:v>
                </c:pt>
                <c:pt idx="492">
                  <c:v>Aug 30, 2022</c:v>
                </c:pt>
                <c:pt idx="493">
                  <c:v>Aug 31, 2022</c:v>
                </c:pt>
                <c:pt idx="494">
                  <c:v>Sep 01, 2022</c:v>
                </c:pt>
                <c:pt idx="495">
                  <c:v>Sep 04, 2022</c:v>
                </c:pt>
              </c:strCache>
            </c:strRef>
          </c:cat>
          <c:val>
            <c:numRef>
              <c:f>Sheet1!$B$2:$B$497</c:f>
              <c:numCache>
                <c:formatCode>General</c:formatCode>
                <c:ptCount val="496"/>
                <c:pt idx="0">
                  <c:v>4.8000000000000001E-2</c:v>
                </c:pt>
                <c:pt idx="1">
                  <c:v>5.0999999999999997E-2</c:v>
                </c:pt>
                <c:pt idx="2">
                  <c:v>5.0999999999999997E-2</c:v>
                </c:pt>
                <c:pt idx="3">
                  <c:v>5.1999999999999998E-2</c:v>
                </c:pt>
                <c:pt idx="4">
                  <c:v>5.0999999999999997E-2</c:v>
                </c:pt>
                <c:pt idx="5">
                  <c:v>5.1999999999999998E-2</c:v>
                </c:pt>
                <c:pt idx="6">
                  <c:v>5.3999999999999999E-2</c:v>
                </c:pt>
                <c:pt idx="7">
                  <c:v>5.2999999999999999E-2</c:v>
                </c:pt>
                <c:pt idx="8">
                  <c:v>5.2999999999999999E-2</c:v>
                </c:pt>
                <c:pt idx="9">
                  <c:v>5.3999999999999999E-2</c:v>
                </c:pt>
                <c:pt idx="10">
                  <c:v>5.5E-2</c:v>
                </c:pt>
                <c:pt idx="11">
                  <c:v>5.3999999999999999E-2</c:v>
                </c:pt>
                <c:pt idx="12">
                  <c:v>5.2999999999999999E-2</c:v>
                </c:pt>
                <c:pt idx="13">
                  <c:v>5.1999999999999998E-2</c:v>
                </c:pt>
                <c:pt idx="14">
                  <c:v>5.2999999999999999E-2</c:v>
                </c:pt>
                <c:pt idx="15">
                  <c:v>5.2999999999999999E-2</c:v>
                </c:pt>
                <c:pt idx="16">
                  <c:v>5.1999999999999998E-2</c:v>
                </c:pt>
                <c:pt idx="17">
                  <c:v>5.1999999999999998E-2</c:v>
                </c:pt>
                <c:pt idx="18">
                  <c:v>5.1999999999999998E-2</c:v>
                </c:pt>
                <c:pt idx="19">
                  <c:v>5.1999999999999998E-2</c:v>
                </c:pt>
                <c:pt idx="20">
                  <c:v>5.0999999999999997E-2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5.0999999999999997E-2</c:v>
                </c:pt>
                <c:pt idx="29">
                  <c:v>5.0999999999999997E-2</c:v>
                </c:pt>
                <c:pt idx="30">
                  <c:v>0.05</c:v>
                </c:pt>
                <c:pt idx="31">
                  <c:v>4.9000000000000002E-2</c:v>
                </c:pt>
                <c:pt idx="32">
                  <c:v>4.9000000000000002E-2</c:v>
                </c:pt>
                <c:pt idx="33">
                  <c:v>4.9000000000000002E-2</c:v>
                </c:pt>
                <c:pt idx="34">
                  <c:v>4.9000000000000002E-2</c:v>
                </c:pt>
                <c:pt idx="35">
                  <c:v>4.8000000000000001E-2</c:v>
                </c:pt>
                <c:pt idx="36">
                  <c:v>4.8000000000000001E-2</c:v>
                </c:pt>
                <c:pt idx="37">
                  <c:v>4.7E-2</c:v>
                </c:pt>
                <c:pt idx="38">
                  <c:v>4.8000000000000001E-2</c:v>
                </c:pt>
                <c:pt idx="39">
                  <c:v>4.8000000000000001E-2</c:v>
                </c:pt>
                <c:pt idx="40">
                  <c:v>4.7E-2</c:v>
                </c:pt>
                <c:pt idx="41">
                  <c:v>4.7E-2</c:v>
                </c:pt>
                <c:pt idx="42">
                  <c:v>4.5999999999999999E-2</c:v>
                </c:pt>
                <c:pt idx="43">
                  <c:v>4.5999999999999999E-2</c:v>
                </c:pt>
                <c:pt idx="44">
                  <c:v>4.4999999999999998E-2</c:v>
                </c:pt>
                <c:pt idx="45">
                  <c:v>4.4999999999999998E-2</c:v>
                </c:pt>
                <c:pt idx="46">
                  <c:v>4.1000000000000002E-2</c:v>
                </c:pt>
                <c:pt idx="47">
                  <c:v>0.04</c:v>
                </c:pt>
                <c:pt idx="48">
                  <c:v>4.1000000000000002E-2</c:v>
                </c:pt>
                <c:pt idx="49">
                  <c:v>4.1000000000000002E-2</c:v>
                </c:pt>
                <c:pt idx="50">
                  <c:v>4.1000000000000002E-2</c:v>
                </c:pt>
                <c:pt idx="51">
                  <c:v>3.7999999999999999E-2</c:v>
                </c:pt>
                <c:pt idx="52">
                  <c:v>3.9E-2</c:v>
                </c:pt>
                <c:pt idx="53">
                  <c:v>3.9E-2</c:v>
                </c:pt>
                <c:pt idx="54">
                  <c:v>0.04</c:v>
                </c:pt>
                <c:pt idx="55">
                  <c:v>0.04</c:v>
                </c:pt>
                <c:pt idx="56">
                  <c:v>0.04</c:v>
                </c:pt>
                <c:pt idx="57">
                  <c:v>0.04</c:v>
                </c:pt>
                <c:pt idx="58">
                  <c:v>3.9E-2</c:v>
                </c:pt>
                <c:pt idx="59">
                  <c:v>0.04</c:v>
                </c:pt>
                <c:pt idx="60">
                  <c:v>0.04</c:v>
                </c:pt>
                <c:pt idx="61">
                  <c:v>4.1000000000000002E-2</c:v>
                </c:pt>
                <c:pt idx="62">
                  <c:v>4.1000000000000002E-2</c:v>
                </c:pt>
                <c:pt idx="63">
                  <c:v>4.1000000000000002E-2</c:v>
                </c:pt>
                <c:pt idx="64">
                  <c:v>4.2999999999999997E-2</c:v>
                </c:pt>
                <c:pt idx="65">
                  <c:v>4.2999999999999997E-2</c:v>
                </c:pt>
                <c:pt idx="66">
                  <c:v>4.2000000000000003E-2</c:v>
                </c:pt>
                <c:pt idx="67">
                  <c:v>4.2000000000000003E-2</c:v>
                </c:pt>
                <c:pt idx="68">
                  <c:v>4.2000000000000003E-2</c:v>
                </c:pt>
                <c:pt idx="69">
                  <c:v>4.1000000000000002E-2</c:v>
                </c:pt>
                <c:pt idx="70">
                  <c:v>0.04</c:v>
                </c:pt>
                <c:pt idx="71">
                  <c:v>4.1000000000000002E-2</c:v>
                </c:pt>
                <c:pt idx="72">
                  <c:v>4.1000000000000002E-2</c:v>
                </c:pt>
                <c:pt idx="73">
                  <c:v>4.1000000000000002E-2</c:v>
                </c:pt>
                <c:pt idx="74">
                  <c:v>0.04</c:v>
                </c:pt>
                <c:pt idx="75">
                  <c:v>4.1000000000000002E-2</c:v>
                </c:pt>
                <c:pt idx="76">
                  <c:v>4.1000000000000002E-2</c:v>
                </c:pt>
                <c:pt idx="77">
                  <c:v>4.1000000000000002E-2</c:v>
                </c:pt>
                <c:pt idx="78">
                  <c:v>4.1000000000000002E-2</c:v>
                </c:pt>
                <c:pt idx="79">
                  <c:v>4.1000000000000002E-2</c:v>
                </c:pt>
                <c:pt idx="80">
                  <c:v>4.2000000000000003E-2</c:v>
                </c:pt>
                <c:pt idx="81">
                  <c:v>4.1000000000000002E-2</c:v>
                </c:pt>
                <c:pt idx="82">
                  <c:v>0.04</c:v>
                </c:pt>
                <c:pt idx="83">
                  <c:v>0.04</c:v>
                </c:pt>
                <c:pt idx="84">
                  <c:v>0.04</c:v>
                </c:pt>
                <c:pt idx="85">
                  <c:v>0.04</c:v>
                </c:pt>
                <c:pt idx="86">
                  <c:v>3.9E-2</c:v>
                </c:pt>
                <c:pt idx="87">
                  <c:v>3.9E-2</c:v>
                </c:pt>
                <c:pt idx="88">
                  <c:v>3.9E-2</c:v>
                </c:pt>
                <c:pt idx="89">
                  <c:v>3.9E-2</c:v>
                </c:pt>
                <c:pt idx="90">
                  <c:v>3.9E-2</c:v>
                </c:pt>
                <c:pt idx="91">
                  <c:v>3.9E-2</c:v>
                </c:pt>
                <c:pt idx="92">
                  <c:v>0.04</c:v>
                </c:pt>
                <c:pt idx="93">
                  <c:v>0.04</c:v>
                </c:pt>
                <c:pt idx="94">
                  <c:v>4.2000000000000003E-2</c:v>
                </c:pt>
                <c:pt idx="95">
                  <c:v>4.2999999999999997E-2</c:v>
                </c:pt>
                <c:pt idx="96">
                  <c:v>4.1000000000000002E-2</c:v>
                </c:pt>
                <c:pt idx="97">
                  <c:v>4.4999999999999998E-2</c:v>
                </c:pt>
                <c:pt idx="98">
                  <c:v>4.7E-2</c:v>
                </c:pt>
                <c:pt idx="99">
                  <c:v>4.7E-2</c:v>
                </c:pt>
                <c:pt idx="100">
                  <c:v>4.3999999999999997E-2</c:v>
                </c:pt>
                <c:pt idx="101">
                  <c:v>4.2999999999999997E-2</c:v>
                </c:pt>
                <c:pt idx="102">
                  <c:v>4.4999999999999998E-2</c:v>
                </c:pt>
                <c:pt idx="103">
                  <c:v>4.3999999999999997E-2</c:v>
                </c:pt>
                <c:pt idx="104">
                  <c:v>4.4999999999999998E-2</c:v>
                </c:pt>
                <c:pt idx="105">
                  <c:v>4.4999999999999998E-2</c:v>
                </c:pt>
                <c:pt idx="106">
                  <c:v>4.2999999999999997E-2</c:v>
                </c:pt>
                <c:pt idx="107">
                  <c:v>4.2999999999999997E-2</c:v>
                </c:pt>
                <c:pt idx="108">
                  <c:v>4.5999999999999999E-2</c:v>
                </c:pt>
                <c:pt idx="109">
                  <c:v>4.9000000000000002E-2</c:v>
                </c:pt>
                <c:pt idx="110">
                  <c:v>5.2999999999999999E-2</c:v>
                </c:pt>
                <c:pt idx="111">
                  <c:v>5.1999999999999998E-2</c:v>
                </c:pt>
                <c:pt idx="112">
                  <c:v>5.2999999999999999E-2</c:v>
                </c:pt>
                <c:pt idx="113">
                  <c:v>5.1999999999999998E-2</c:v>
                </c:pt>
                <c:pt idx="114">
                  <c:v>4.9000000000000002E-2</c:v>
                </c:pt>
                <c:pt idx="115">
                  <c:v>0.05</c:v>
                </c:pt>
                <c:pt idx="116">
                  <c:v>5.1999999999999998E-2</c:v>
                </c:pt>
                <c:pt idx="117">
                  <c:v>5.0999999999999997E-2</c:v>
                </c:pt>
                <c:pt idx="118">
                  <c:v>0.05</c:v>
                </c:pt>
                <c:pt idx="119">
                  <c:v>4.9000000000000002E-2</c:v>
                </c:pt>
                <c:pt idx="120">
                  <c:v>4.4999999999999998E-2</c:v>
                </c:pt>
                <c:pt idx="121">
                  <c:v>4.1000000000000002E-2</c:v>
                </c:pt>
                <c:pt idx="122">
                  <c:v>4.2999999999999997E-2</c:v>
                </c:pt>
                <c:pt idx="123">
                  <c:v>4.7E-2</c:v>
                </c:pt>
                <c:pt idx="124">
                  <c:v>0.05</c:v>
                </c:pt>
                <c:pt idx="125">
                  <c:v>5.2999999999999999E-2</c:v>
                </c:pt>
                <c:pt idx="126">
                  <c:v>5.0999999999999997E-2</c:v>
                </c:pt>
                <c:pt idx="127">
                  <c:v>0.05</c:v>
                </c:pt>
                <c:pt idx="128">
                  <c:v>0.05</c:v>
                </c:pt>
                <c:pt idx="129">
                  <c:v>4.8000000000000001E-2</c:v>
                </c:pt>
                <c:pt idx="130">
                  <c:v>4.9000000000000002E-2</c:v>
                </c:pt>
                <c:pt idx="131">
                  <c:v>4.9000000000000002E-2</c:v>
                </c:pt>
                <c:pt idx="132">
                  <c:v>4.8000000000000001E-2</c:v>
                </c:pt>
                <c:pt idx="133">
                  <c:v>4.7E-2</c:v>
                </c:pt>
                <c:pt idx="134">
                  <c:v>4.5999999999999999E-2</c:v>
                </c:pt>
                <c:pt idx="135">
                  <c:v>4.7E-2</c:v>
                </c:pt>
                <c:pt idx="136">
                  <c:v>4.8000000000000001E-2</c:v>
                </c:pt>
                <c:pt idx="137">
                  <c:v>4.7E-2</c:v>
                </c:pt>
                <c:pt idx="138">
                  <c:v>4.8000000000000001E-2</c:v>
                </c:pt>
                <c:pt idx="139">
                  <c:v>4.8000000000000001E-2</c:v>
                </c:pt>
                <c:pt idx="140">
                  <c:v>4.8000000000000001E-2</c:v>
                </c:pt>
                <c:pt idx="141">
                  <c:v>4.7E-2</c:v>
                </c:pt>
                <c:pt idx="142">
                  <c:v>4.8000000000000001E-2</c:v>
                </c:pt>
                <c:pt idx="143">
                  <c:v>4.8000000000000001E-2</c:v>
                </c:pt>
                <c:pt idx="144">
                  <c:v>4.8000000000000001E-2</c:v>
                </c:pt>
                <c:pt idx="145">
                  <c:v>4.9000000000000002E-2</c:v>
                </c:pt>
                <c:pt idx="146">
                  <c:v>4.5999999999999999E-2</c:v>
                </c:pt>
                <c:pt idx="147">
                  <c:v>4.5999999999999999E-2</c:v>
                </c:pt>
                <c:pt idx="148">
                  <c:v>4.5999999999999999E-2</c:v>
                </c:pt>
                <c:pt idx="149">
                  <c:v>4.4999999999999998E-2</c:v>
                </c:pt>
                <c:pt idx="150">
                  <c:v>4.3999999999999997E-2</c:v>
                </c:pt>
                <c:pt idx="151">
                  <c:v>4.4999999999999998E-2</c:v>
                </c:pt>
                <c:pt idx="152">
                  <c:v>4.4999999999999998E-2</c:v>
                </c:pt>
                <c:pt idx="153">
                  <c:v>4.3999999999999997E-2</c:v>
                </c:pt>
                <c:pt idx="154">
                  <c:v>4.3999999999999997E-2</c:v>
                </c:pt>
                <c:pt idx="155">
                  <c:v>4.3999999999999997E-2</c:v>
                </c:pt>
                <c:pt idx="156">
                  <c:v>4.2999999999999997E-2</c:v>
                </c:pt>
                <c:pt idx="157">
                  <c:v>4.3999999999999997E-2</c:v>
                </c:pt>
                <c:pt idx="158">
                  <c:v>4.5999999999999999E-2</c:v>
                </c:pt>
                <c:pt idx="159">
                  <c:v>4.4999999999999998E-2</c:v>
                </c:pt>
                <c:pt idx="160">
                  <c:v>4.3999999999999997E-2</c:v>
                </c:pt>
                <c:pt idx="161">
                  <c:v>4.8000000000000001E-2</c:v>
                </c:pt>
                <c:pt idx="162">
                  <c:v>0.05</c:v>
                </c:pt>
                <c:pt idx="163">
                  <c:v>4.9000000000000002E-2</c:v>
                </c:pt>
                <c:pt idx="164">
                  <c:v>4.8000000000000001E-2</c:v>
                </c:pt>
                <c:pt idx="165">
                  <c:v>4.8000000000000001E-2</c:v>
                </c:pt>
                <c:pt idx="166">
                  <c:v>4.7E-2</c:v>
                </c:pt>
                <c:pt idx="167">
                  <c:v>4.5999999999999999E-2</c:v>
                </c:pt>
                <c:pt idx="168">
                  <c:v>4.5999999999999999E-2</c:v>
                </c:pt>
                <c:pt idx="169">
                  <c:v>4.5999999999999999E-2</c:v>
                </c:pt>
                <c:pt idx="170">
                  <c:v>4.9000000000000002E-2</c:v>
                </c:pt>
                <c:pt idx="171">
                  <c:v>5.0999999999999997E-2</c:v>
                </c:pt>
                <c:pt idx="172">
                  <c:v>4.9000000000000002E-2</c:v>
                </c:pt>
                <c:pt idx="173">
                  <c:v>5.0999999999999997E-2</c:v>
                </c:pt>
                <c:pt idx="174">
                  <c:v>5.2999999999999999E-2</c:v>
                </c:pt>
                <c:pt idx="175">
                  <c:v>5.1999999999999998E-2</c:v>
                </c:pt>
                <c:pt idx="176">
                  <c:v>5.1999999999999998E-2</c:v>
                </c:pt>
                <c:pt idx="177">
                  <c:v>5.3999999999999999E-2</c:v>
                </c:pt>
                <c:pt idx="178">
                  <c:v>5.6000000000000001E-2</c:v>
                </c:pt>
                <c:pt idx="179">
                  <c:v>5.7000000000000002E-2</c:v>
                </c:pt>
                <c:pt idx="180">
                  <c:v>5.5E-2</c:v>
                </c:pt>
                <c:pt idx="181">
                  <c:v>5.6000000000000001E-2</c:v>
                </c:pt>
                <c:pt idx="182">
                  <c:v>5.5E-2</c:v>
                </c:pt>
                <c:pt idx="183">
                  <c:v>5.5E-2</c:v>
                </c:pt>
                <c:pt idx="184">
                  <c:v>5.3999999999999999E-2</c:v>
                </c:pt>
                <c:pt idx="185">
                  <c:v>5.2999999999999999E-2</c:v>
                </c:pt>
                <c:pt idx="186">
                  <c:v>5.3999999999999999E-2</c:v>
                </c:pt>
                <c:pt idx="187">
                  <c:v>5.3999999999999999E-2</c:v>
                </c:pt>
                <c:pt idx="188">
                  <c:v>5.3999999999999999E-2</c:v>
                </c:pt>
                <c:pt idx="189">
                  <c:v>5.5E-2</c:v>
                </c:pt>
                <c:pt idx="190">
                  <c:v>5.3999999999999999E-2</c:v>
                </c:pt>
                <c:pt idx="191">
                  <c:v>5.1999999999999998E-2</c:v>
                </c:pt>
                <c:pt idx="192">
                  <c:v>5.2999999999999999E-2</c:v>
                </c:pt>
                <c:pt idx="193">
                  <c:v>5.2999999999999999E-2</c:v>
                </c:pt>
                <c:pt idx="194">
                  <c:v>5.1999999999999998E-2</c:v>
                </c:pt>
                <c:pt idx="195">
                  <c:v>5.0999999999999997E-2</c:v>
                </c:pt>
                <c:pt idx="196">
                  <c:v>0.05</c:v>
                </c:pt>
                <c:pt idx="197">
                  <c:v>0.05</c:v>
                </c:pt>
                <c:pt idx="198">
                  <c:v>4.9000000000000002E-2</c:v>
                </c:pt>
                <c:pt idx="199">
                  <c:v>4.8000000000000001E-2</c:v>
                </c:pt>
                <c:pt idx="200">
                  <c:v>5.0999999999999997E-2</c:v>
                </c:pt>
                <c:pt idx="201">
                  <c:v>7.9000000000000001E-2</c:v>
                </c:pt>
                <c:pt idx="202">
                  <c:v>8.5999999999999993E-2</c:v>
                </c:pt>
                <c:pt idx="203">
                  <c:v>8.5999999999999993E-2</c:v>
                </c:pt>
                <c:pt idx="204">
                  <c:v>8.4000000000000005E-2</c:v>
                </c:pt>
                <c:pt idx="205">
                  <c:v>8.1000000000000003E-2</c:v>
                </c:pt>
                <c:pt idx="206">
                  <c:v>8.2000000000000003E-2</c:v>
                </c:pt>
                <c:pt idx="207">
                  <c:v>8.4000000000000005E-2</c:v>
                </c:pt>
                <c:pt idx="208">
                  <c:v>8.4000000000000005E-2</c:v>
                </c:pt>
                <c:pt idx="209">
                  <c:v>8.3000000000000004E-2</c:v>
                </c:pt>
                <c:pt idx="210">
                  <c:v>8.3000000000000004E-2</c:v>
                </c:pt>
                <c:pt idx="211">
                  <c:v>8.5000000000000006E-2</c:v>
                </c:pt>
                <c:pt idx="212">
                  <c:v>8.5000000000000006E-2</c:v>
                </c:pt>
                <c:pt idx="213">
                  <c:v>8.3000000000000004E-2</c:v>
                </c:pt>
                <c:pt idx="214">
                  <c:v>8.4000000000000005E-2</c:v>
                </c:pt>
                <c:pt idx="215">
                  <c:v>8.5000000000000006E-2</c:v>
                </c:pt>
                <c:pt idx="216">
                  <c:v>8.4000000000000005E-2</c:v>
                </c:pt>
                <c:pt idx="217">
                  <c:v>8.5000000000000006E-2</c:v>
                </c:pt>
                <c:pt idx="218">
                  <c:v>8.4000000000000005E-2</c:v>
                </c:pt>
                <c:pt idx="219">
                  <c:v>8.3000000000000004E-2</c:v>
                </c:pt>
                <c:pt idx="220">
                  <c:v>8.4000000000000005E-2</c:v>
                </c:pt>
                <c:pt idx="221">
                  <c:v>8.3000000000000004E-2</c:v>
                </c:pt>
                <c:pt idx="222">
                  <c:v>8.3000000000000004E-2</c:v>
                </c:pt>
                <c:pt idx="223">
                  <c:v>8.3000000000000004E-2</c:v>
                </c:pt>
                <c:pt idx="224">
                  <c:v>8.1000000000000003E-2</c:v>
                </c:pt>
                <c:pt idx="225">
                  <c:v>7.9000000000000001E-2</c:v>
                </c:pt>
                <c:pt idx="226">
                  <c:v>7.5999999999999998E-2</c:v>
                </c:pt>
                <c:pt idx="227">
                  <c:v>0.08</c:v>
                </c:pt>
                <c:pt idx="228">
                  <c:v>0.08</c:v>
                </c:pt>
                <c:pt idx="229">
                  <c:v>8.2000000000000003E-2</c:v>
                </c:pt>
                <c:pt idx="230">
                  <c:v>8.4000000000000005E-2</c:v>
                </c:pt>
                <c:pt idx="231">
                  <c:v>8.2000000000000003E-2</c:v>
                </c:pt>
                <c:pt idx="232">
                  <c:v>8.2000000000000003E-2</c:v>
                </c:pt>
                <c:pt idx="233">
                  <c:v>8.2000000000000003E-2</c:v>
                </c:pt>
                <c:pt idx="234">
                  <c:v>8.2000000000000003E-2</c:v>
                </c:pt>
                <c:pt idx="235">
                  <c:v>8.2000000000000003E-2</c:v>
                </c:pt>
                <c:pt idx="236">
                  <c:v>8.1000000000000003E-2</c:v>
                </c:pt>
                <c:pt idx="237">
                  <c:v>8.1000000000000003E-2</c:v>
                </c:pt>
                <c:pt idx="238">
                  <c:v>0.08</c:v>
                </c:pt>
                <c:pt idx="239">
                  <c:v>0.08</c:v>
                </c:pt>
                <c:pt idx="240">
                  <c:v>7.9000000000000001E-2</c:v>
                </c:pt>
                <c:pt idx="241">
                  <c:v>7.9000000000000001E-2</c:v>
                </c:pt>
                <c:pt idx="242">
                  <c:v>7.9000000000000001E-2</c:v>
                </c:pt>
                <c:pt idx="243">
                  <c:v>7.9000000000000001E-2</c:v>
                </c:pt>
                <c:pt idx="244">
                  <c:v>7.9000000000000001E-2</c:v>
                </c:pt>
                <c:pt idx="245">
                  <c:v>7.8E-2</c:v>
                </c:pt>
                <c:pt idx="246">
                  <c:v>0.08</c:v>
                </c:pt>
                <c:pt idx="247">
                  <c:v>7.9000000000000001E-2</c:v>
                </c:pt>
                <c:pt idx="248">
                  <c:v>7.8E-2</c:v>
                </c:pt>
                <c:pt idx="249">
                  <c:v>0.08</c:v>
                </c:pt>
                <c:pt idx="250">
                  <c:v>0.08</c:v>
                </c:pt>
                <c:pt idx="251">
                  <c:v>0.08</c:v>
                </c:pt>
                <c:pt idx="252">
                  <c:v>0.08</c:v>
                </c:pt>
                <c:pt idx="253">
                  <c:v>7.9000000000000001E-2</c:v>
                </c:pt>
                <c:pt idx="254">
                  <c:v>7.8E-2</c:v>
                </c:pt>
                <c:pt idx="255">
                  <c:v>7.8E-2</c:v>
                </c:pt>
                <c:pt idx="256">
                  <c:v>7.8E-2</c:v>
                </c:pt>
                <c:pt idx="257">
                  <c:v>7.8E-2</c:v>
                </c:pt>
                <c:pt idx="258">
                  <c:v>7.8E-2</c:v>
                </c:pt>
                <c:pt idx="259">
                  <c:v>8.2000000000000003E-2</c:v>
                </c:pt>
                <c:pt idx="260">
                  <c:v>0.08</c:v>
                </c:pt>
                <c:pt idx="261">
                  <c:v>7.9000000000000001E-2</c:v>
                </c:pt>
                <c:pt idx="262">
                  <c:v>7.8E-2</c:v>
                </c:pt>
                <c:pt idx="263">
                  <c:v>7.9000000000000001E-2</c:v>
                </c:pt>
                <c:pt idx="264">
                  <c:v>7.6999999999999999E-2</c:v>
                </c:pt>
                <c:pt idx="265">
                  <c:v>7.6999999999999999E-2</c:v>
                </c:pt>
                <c:pt idx="266">
                  <c:v>7.6999999999999999E-2</c:v>
                </c:pt>
                <c:pt idx="267">
                  <c:v>7.6999999999999999E-2</c:v>
                </c:pt>
                <c:pt idx="268">
                  <c:v>7.6999999999999999E-2</c:v>
                </c:pt>
                <c:pt idx="269">
                  <c:v>7.6999999999999999E-2</c:v>
                </c:pt>
                <c:pt idx="270">
                  <c:v>7.5999999999999998E-2</c:v>
                </c:pt>
                <c:pt idx="271">
                  <c:v>7.8E-2</c:v>
                </c:pt>
                <c:pt idx="272">
                  <c:v>7.8E-2</c:v>
                </c:pt>
                <c:pt idx="273">
                  <c:v>7.5999999999999998E-2</c:v>
                </c:pt>
                <c:pt idx="274">
                  <c:v>7.5999999999999998E-2</c:v>
                </c:pt>
                <c:pt idx="275">
                  <c:v>7.5999999999999998E-2</c:v>
                </c:pt>
                <c:pt idx="276">
                  <c:v>7.5999999999999998E-2</c:v>
                </c:pt>
                <c:pt idx="277">
                  <c:v>0.08</c:v>
                </c:pt>
                <c:pt idx="278">
                  <c:v>8.5999999999999993E-2</c:v>
                </c:pt>
                <c:pt idx="279">
                  <c:v>8.4000000000000005E-2</c:v>
                </c:pt>
                <c:pt idx="280">
                  <c:v>8.1000000000000003E-2</c:v>
                </c:pt>
                <c:pt idx="281">
                  <c:v>0.08</c:v>
                </c:pt>
                <c:pt idx="282">
                  <c:v>7.8E-2</c:v>
                </c:pt>
                <c:pt idx="283">
                  <c:v>7.8E-2</c:v>
                </c:pt>
                <c:pt idx="284">
                  <c:v>0.08</c:v>
                </c:pt>
                <c:pt idx="285">
                  <c:v>7.9000000000000001E-2</c:v>
                </c:pt>
                <c:pt idx="286">
                  <c:v>7.8E-2</c:v>
                </c:pt>
                <c:pt idx="287">
                  <c:v>7.8E-2</c:v>
                </c:pt>
                <c:pt idx="288">
                  <c:v>7.6999999999999999E-2</c:v>
                </c:pt>
                <c:pt idx="289">
                  <c:v>7.9000000000000001E-2</c:v>
                </c:pt>
                <c:pt idx="290">
                  <c:v>7.8E-2</c:v>
                </c:pt>
                <c:pt idx="291">
                  <c:v>7.9000000000000001E-2</c:v>
                </c:pt>
                <c:pt idx="292">
                  <c:v>7.8E-2</c:v>
                </c:pt>
                <c:pt idx="293">
                  <c:v>7.8E-2</c:v>
                </c:pt>
                <c:pt idx="294">
                  <c:v>7.8E-2</c:v>
                </c:pt>
                <c:pt idx="295">
                  <c:v>7.8E-2</c:v>
                </c:pt>
                <c:pt idx="296">
                  <c:v>7.8E-2</c:v>
                </c:pt>
                <c:pt idx="297">
                  <c:v>7.6999999999999999E-2</c:v>
                </c:pt>
                <c:pt idx="298">
                  <c:v>7.6999999999999999E-2</c:v>
                </c:pt>
                <c:pt idx="299">
                  <c:v>7.8E-2</c:v>
                </c:pt>
                <c:pt idx="300">
                  <c:v>7.6999999999999999E-2</c:v>
                </c:pt>
                <c:pt idx="301">
                  <c:v>7.5999999999999998E-2</c:v>
                </c:pt>
                <c:pt idx="302">
                  <c:v>7.5999999999999998E-2</c:v>
                </c:pt>
                <c:pt idx="303">
                  <c:v>7.5999999999999998E-2</c:v>
                </c:pt>
                <c:pt idx="304">
                  <c:v>7.5999999999999998E-2</c:v>
                </c:pt>
                <c:pt idx="305">
                  <c:v>7.5999999999999998E-2</c:v>
                </c:pt>
                <c:pt idx="306">
                  <c:v>7.4999999999999997E-2</c:v>
                </c:pt>
                <c:pt idx="307">
                  <c:v>7.4999999999999997E-2</c:v>
                </c:pt>
                <c:pt idx="308">
                  <c:v>7.3999999999999996E-2</c:v>
                </c:pt>
                <c:pt idx="309">
                  <c:v>7.5999999999999998E-2</c:v>
                </c:pt>
                <c:pt idx="310">
                  <c:v>7.5999999999999998E-2</c:v>
                </c:pt>
                <c:pt idx="311">
                  <c:v>7.2999999999999995E-2</c:v>
                </c:pt>
                <c:pt idx="312">
                  <c:v>7.4999999999999997E-2</c:v>
                </c:pt>
                <c:pt idx="313">
                  <c:v>7.4999999999999997E-2</c:v>
                </c:pt>
                <c:pt idx="314">
                  <c:v>7.3999999999999996E-2</c:v>
                </c:pt>
                <c:pt idx="315">
                  <c:v>7.4999999999999997E-2</c:v>
                </c:pt>
                <c:pt idx="316">
                  <c:v>7.3999999999999996E-2</c:v>
                </c:pt>
                <c:pt idx="317">
                  <c:v>7.3999999999999996E-2</c:v>
                </c:pt>
                <c:pt idx="318">
                  <c:v>7.2999999999999995E-2</c:v>
                </c:pt>
                <c:pt idx="319">
                  <c:v>7.3999999999999996E-2</c:v>
                </c:pt>
                <c:pt idx="320">
                  <c:v>7.2999999999999995E-2</c:v>
                </c:pt>
                <c:pt idx="321">
                  <c:v>7.2999999999999995E-2</c:v>
                </c:pt>
                <c:pt idx="322">
                  <c:v>7.4999999999999997E-2</c:v>
                </c:pt>
                <c:pt idx="323">
                  <c:v>7.4999999999999997E-2</c:v>
                </c:pt>
                <c:pt idx="324">
                  <c:v>7.3999999999999996E-2</c:v>
                </c:pt>
                <c:pt idx="325">
                  <c:v>7.3999999999999996E-2</c:v>
                </c:pt>
                <c:pt idx="326">
                  <c:v>7.4999999999999997E-2</c:v>
                </c:pt>
                <c:pt idx="327">
                  <c:v>7.2999999999999995E-2</c:v>
                </c:pt>
                <c:pt idx="328">
                  <c:v>7.2999999999999995E-2</c:v>
                </c:pt>
                <c:pt idx="329">
                  <c:v>7.2999999999999995E-2</c:v>
                </c:pt>
                <c:pt idx="330">
                  <c:v>7.2999999999999995E-2</c:v>
                </c:pt>
                <c:pt idx="331">
                  <c:v>7.2999999999999995E-2</c:v>
                </c:pt>
                <c:pt idx="332">
                  <c:v>7.5999999999999998E-2</c:v>
                </c:pt>
                <c:pt idx="333">
                  <c:v>7.4999999999999997E-2</c:v>
                </c:pt>
                <c:pt idx="334">
                  <c:v>7.3999999999999996E-2</c:v>
                </c:pt>
                <c:pt idx="335">
                  <c:v>7.3999999999999996E-2</c:v>
                </c:pt>
                <c:pt idx="336">
                  <c:v>7.4999999999999997E-2</c:v>
                </c:pt>
                <c:pt idx="337">
                  <c:v>7.5999999999999998E-2</c:v>
                </c:pt>
                <c:pt idx="338">
                  <c:v>7.5999999999999998E-2</c:v>
                </c:pt>
                <c:pt idx="339">
                  <c:v>7.5999999999999998E-2</c:v>
                </c:pt>
                <c:pt idx="340">
                  <c:v>7.5999999999999998E-2</c:v>
                </c:pt>
                <c:pt idx="341">
                  <c:v>7.8E-2</c:v>
                </c:pt>
                <c:pt idx="342">
                  <c:v>7.5999999999999998E-2</c:v>
                </c:pt>
                <c:pt idx="343">
                  <c:v>7.5999999999999998E-2</c:v>
                </c:pt>
                <c:pt idx="344">
                  <c:v>7.4999999999999997E-2</c:v>
                </c:pt>
                <c:pt idx="345">
                  <c:v>7.4999999999999997E-2</c:v>
                </c:pt>
                <c:pt idx="346">
                  <c:v>7.4999999999999997E-2</c:v>
                </c:pt>
                <c:pt idx="347">
                  <c:v>7.4999999999999997E-2</c:v>
                </c:pt>
                <c:pt idx="348">
                  <c:v>7.3999999999999996E-2</c:v>
                </c:pt>
                <c:pt idx="349">
                  <c:v>7.3999999999999996E-2</c:v>
                </c:pt>
                <c:pt idx="350">
                  <c:v>7.3999999999999996E-2</c:v>
                </c:pt>
                <c:pt idx="351">
                  <c:v>7.4999999999999997E-2</c:v>
                </c:pt>
                <c:pt idx="352">
                  <c:v>7.2999999999999995E-2</c:v>
                </c:pt>
                <c:pt idx="353">
                  <c:v>7.3999999999999996E-2</c:v>
                </c:pt>
                <c:pt idx="354">
                  <c:v>7.3999999999999996E-2</c:v>
                </c:pt>
                <c:pt idx="355">
                  <c:v>7.2999999999999995E-2</c:v>
                </c:pt>
                <c:pt idx="356">
                  <c:v>7.2999999999999995E-2</c:v>
                </c:pt>
                <c:pt idx="357">
                  <c:v>7.2999999999999995E-2</c:v>
                </c:pt>
                <c:pt idx="358">
                  <c:v>7.2999999999999995E-2</c:v>
                </c:pt>
                <c:pt idx="359">
                  <c:v>7.2999999999999995E-2</c:v>
                </c:pt>
                <c:pt idx="360">
                  <c:v>7.1999999999999995E-2</c:v>
                </c:pt>
                <c:pt idx="361">
                  <c:v>7.1999999999999995E-2</c:v>
                </c:pt>
                <c:pt idx="362">
                  <c:v>7.1999999999999995E-2</c:v>
                </c:pt>
                <c:pt idx="363">
                  <c:v>7.1999999999999995E-2</c:v>
                </c:pt>
                <c:pt idx="364">
                  <c:v>7.0999999999999994E-2</c:v>
                </c:pt>
                <c:pt idx="365">
                  <c:v>7.0999999999999994E-2</c:v>
                </c:pt>
                <c:pt idx="366">
                  <c:v>7.0999999999999994E-2</c:v>
                </c:pt>
                <c:pt idx="367">
                  <c:v>7.0999999999999994E-2</c:v>
                </c:pt>
                <c:pt idx="368">
                  <c:v>7.0000000000000007E-2</c:v>
                </c:pt>
                <c:pt idx="369">
                  <c:v>6.9000000000000006E-2</c:v>
                </c:pt>
                <c:pt idx="370">
                  <c:v>6.9000000000000006E-2</c:v>
                </c:pt>
                <c:pt idx="371">
                  <c:v>6.9000000000000006E-2</c:v>
                </c:pt>
                <c:pt idx="372">
                  <c:v>6.8000000000000005E-2</c:v>
                </c:pt>
                <c:pt idx="373">
                  <c:v>6.9000000000000006E-2</c:v>
                </c:pt>
                <c:pt idx="374">
                  <c:v>7.0999999999999994E-2</c:v>
                </c:pt>
                <c:pt idx="375">
                  <c:v>7.0999999999999994E-2</c:v>
                </c:pt>
                <c:pt idx="376">
                  <c:v>7.2999999999999995E-2</c:v>
                </c:pt>
                <c:pt idx="377">
                  <c:v>7.1999999999999995E-2</c:v>
                </c:pt>
                <c:pt idx="378">
                  <c:v>7.2999999999999995E-2</c:v>
                </c:pt>
                <c:pt idx="379">
                  <c:v>7.2999999999999995E-2</c:v>
                </c:pt>
                <c:pt idx="380">
                  <c:v>7.1999999999999995E-2</c:v>
                </c:pt>
                <c:pt idx="381">
                  <c:v>7.0999999999999994E-2</c:v>
                </c:pt>
                <c:pt idx="382">
                  <c:v>7.0999999999999994E-2</c:v>
                </c:pt>
                <c:pt idx="383">
                  <c:v>7.0000000000000007E-2</c:v>
                </c:pt>
                <c:pt idx="384">
                  <c:v>7.1999999999999995E-2</c:v>
                </c:pt>
                <c:pt idx="385">
                  <c:v>7.1999999999999995E-2</c:v>
                </c:pt>
                <c:pt idx="386">
                  <c:v>7.1999999999999995E-2</c:v>
                </c:pt>
                <c:pt idx="387">
                  <c:v>7.0999999999999994E-2</c:v>
                </c:pt>
                <c:pt idx="388">
                  <c:v>7.0999999999999994E-2</c:v>
                </c:pt>
                <c:pt idx="389">
                  <c:v>7.5999999999999998E-2</c:v>
                </c:pt>
                <c:pt idx="390">
                  <c:v>8.3000000000000004E-2</c:v>
                </c:pt>
                <c:pt idx="391">
                  <c:v>8.5999999999999993E-2</c:v>
                </c:pt>
                <c:pt idx="392">
                  <c:v>8.8999999999999996E-2</c:v>
                </c:pt>
                <c:pt idx="393">
                  <c:v>0.09</c:v>
                </c:pt>
                <c:pt idx="394">
                  <c:v>8.7999999999999995E-2</c:v>
                </c:pt>
                <c:pt idx="395">
                  <c:v>8.5999999999999993E-2</c:v>
                </c:pt>
                <c:pt idx="396">
                  <c:v>9.2999999999999999E-2</c:v>
                </c:pt>
                <c:pt idx="397">
                  <c:v>9.5000000000000001E-2</c:v>
                </c:pt>
                <c:pt idx="398">
                  <c:v>9.6000000000000002E-2</c:v>
                </c:pt>
                <c:pt idx="399">
                  <c:v>0.1</c:v>
                </c:pt>
                <c:pt idx="400">
                  <c:v>9.9000000000000005E-2</c:v>
                </c:pt>
                <c:pt idx="401">
                  <c:v>9.7000000000000003E-2</c:v>
                </c:pt>
                <c:pt idx="402">
                  <c:v>9.8000000000000004E-2</c:v>
                </c:pt>
                <c:pt idx="403">
                  <c:v>0.1</c:v>
                </c:pt>
                <c:pt idx="404">
                  <c:v>9.9000000000000005E-2</c:v>
                </c:pt>
                <c:pt idx="405">
                  <c:v>9.7000000000000003E-2</c:v>
                </c:pt>
                <c:pt idx="406">
                  <c:v>9.7000000000000003E-2</c:v>
                </c:pt>
                <c:pt idx="407">
                  <c:v>9.8000000000000004E-2</c:v>
                </c:pt>
                <c:pt idx="408">
                  <c:v>0.10199999999999999</c:v>
                </c:pt>
                <c:pt idx="409">
                  <c:v>0.104</c:v>
                </c:pt>
                <c:pt idx="410">
                  <c:v>0.10299999999999999</c:v>
                </c:pt>
                <c:pt idx="411">
                  <c:v>0.10299999999999999</c:v>
                </c:pt>
                <c:pt idx="412">
                  <c:v>0.107</c:v>
                </c:pt>
                <c:pt idx="413">
                  <c:v>0.105</c:v>
                </c:pt>
                <c:pt idx="414">
                  <c:v>0.106</c:v>
                </c:pt>
                <c:pt idx="415">
                  <c:v>0.11</c:v>
                </c:pt>
                <c:pt idx="416">
                  <c:v>0.112</c:v>
                </c:pt>
                <c:pt idx="417">
                  <c:v>0.11</c:v>
                </c:pt>
                <c:pt idx="418">
                  <c:v>0.11</c:v>
                </c:pt>
                <c:pt idx="419">
                  <c:v>0.109</c:v>
                </c:pt>
                <c:pt idx="420">
                  <c:v>0.112</c:v>
                </c:pt>
                <c:pt idx="421">
                  <c:v>0.111</c:v>
                </c:pt>
                <c:pt idx="422">
                  <c:v>0.111</c:v>
                </c:pt>
                <c:pt idx="423">
                  <c:v>0.111</c:v>
                </c:pt>
                <c:pt idx="424">
                  <c:v>0.108</c:v>
                </c:pt>
                <c:pt idx="425">
                  <c:v>0.108</c:v>
                </c:pt>
                <c:pt idx="426">
                  <c:v>0.104</c:v>
                </c:pt>
                <c:pt idx="427">
                  <c:v>0.109</c:v>
                </c:pt>
                <c:pt idx="428">
                  <c:v>0.107</c:v>
                </c:pt>
                <c:pt idx="429">
                  <c:v>0.106</c:v>
                </c:pt>
                <c:pt idx="430">
                  <c:v>0.109</c:v>
                </c:pt>
                <c:pt idx="431">
                  <c:v>0.11</c:v>
                </c:pt>
                <c:pt idx="432">
                  <c:v>0.108</c:v>
                </c:pt>
                <c:pt idx="433">
                  <c:v>0.107</c:v>
                </c:pt>
                <c:pt idx="434">
                  <c:v>0.106</c:v>
                </c:pt>
                <c:pt idx="435">
                  <c:v>0.107</c:v>
                </c:pt>
                <c:pt idx="436">
                  <c:v>0.106</c:v>
                </c:pt>
                <c:pt idx="437">
                  <c:v>0.104</c:v>
                </c:pt>
                <c:pt idx="438">
                  <c:v>0.106</c:v>
                </c:pt>
                <c:pt idx="439">
                  <c:v>0.106</c:v>
                </c:pt>
                <c:pt idx="440">
                  <c:v>0.104</c:v>
                </c:pt>
                <c:pt idx="441">
                  <c:v>0.106</c:v>
                </c:pt>
                <c:pt idx="442">
                  <c:v>0.104</c:v>
                </c:pt>
                <c:pt idx="443">
                  <c:v>0.10299999999999999</c:v>
                </c:pt>
                <c:pt idx="444">
                  <c:v>0.105</c:v>
                </c:pt>
                <c:pt idx="445">
                  <c:v>0.104</c:v>
                </c:pt>
                <c:pt idx="446">
                  <c:v>0.104</c:v>
                </c:pt>
                <c:pt idx="447">
                  <c:v>0.108</c:v>
                </c:pt>
                <c:pt idx="448">
                  <c:v>0.105</c:v>
                </c:pt>
                <c:pt idx="449">
                  <c:v>0.10199999999999999</c:v>
                </c:pt>
                <c:pt idx="450">
                  <c:v>0.105</c:v>
                </c:pt>
                <c:pt idx="451">
                  <c:v>0.10299999999999999</c:v>
                </c:pt>
                <c:pt idx="452">
                  <c:v>0.10299999999999999</c:v>
                </c:pt>
                <c:pt idx="453">
                  <c:v>0.10299999999999999</c:v>
                </c:pt>
                <c:pt idx="454">
                  <c:v>0.10199999999999999</c:v>
                </c:pt>
                <c:pt idx="455">
                  <c:v>0.106</c:v>
                </c:pt>
                <c:pt idx="456">
                  <c:v>0.104</c:v>
                </c:pt>
                <c:pt idx="457">
                  <c:v>0.114</c:v>
                </c:pt>
                <c:pt idx="458">
                  <c:v>0.112</c:v>
                </c:pt>
                <c:pt idx="459">
                  <c:v>0.114</c:v>
                </c:pt>
                <c:pt idx="460">
                  <c:v>0.112</c:v>
                </c:pt>
                <c:pt idx="461">
                  <c:v>0.11</c:v>
                </c:pt>
                <c:pt idx="462">
                  <c:v>0.114</c:v>
                </c:pt>
                <c:pt idx="463">
                  <c:v>0.11799999999999999</c:v>
                </c:pt>
                <c:pt idx="464">
                  <c:v>0.12</c:v>
                </c:pt>
                <c:pt idx="465">
                  <c:v>0.11799999999999999</c:v>
                </c:pt>
                <c:pt idx="466">
                  <c:v>0.11799999999999999</c:v>
                </c:pt>
                <c:pt idx="467">
                  <c:v>0.122</c:v>
                </c:pt>
                <c:pt idx="468">
                  <c:v>0.125</c:v>
                </c:pt>
                <c:pt idx="469">
                  <c:v>0.126</c:v>
                </c:pt>
                <c:pt idx="470">
                  <c:v>0.13100000000000001</c:v>
                </c:pt>
                <c:pt idx="471">
                  <c:v>0.13500000000000001</c:v>
                </c:pt>
                <c:pt idx="472">
                  <c:v>0.13600000000000001</c:v>
                </c:pt>
                <c:pt idx="473">
                  <c:v>0.14000000000000001</c:v>
                </c:pt>
                <c:pt idx="474">
                  <c:v>0.13600000000000001</c:v>
                </c:pt>
                <c:pt idx="475">
                  <c:v>0.13300000000000001</c:v>
                </c:pt>
                <c:pt idx="476">
                  <c:v>0.14299999999999999</c:v>
                </c:pt>
                <c:pt idx="477">
                  <c:v>0.14499999999999999</c:v>
                </c:pt>
                <c:pt idx="478">
                  <c:v>0.14699999999999999</c:v>
                </c:pt>
                <c:pt idx="479">
                  <c:v>0.14599999999999999</c:v>
                </c:pt>
                <c:pt idx="480">
                  <c:v>0.14399999999999999</c:v>
                </c:pt>
                <c:pt idx="481">
                  <c:v>0.15</c:v>
                </c:pt>
                <c:pt idx="482">
                  <c:v>0.15</c:v>
                </c:pt>
                <c:pt idx="483">
                  <c:v>0.152</c:v>
                </c:pt>
                <c:pt idx="484">
                  <c:v>0.155</c:v>
                </c:pt>
                <c:pt idx="485">
                  <c:v>0.157</c:v>
                </c:pt>
                <c:pt idx="486">
                  <c:v>0.16500000000000001</c:v>
                </c:pt>
                <c:pt idx="487">
                  <c:v>0.16700000000000001</c:v>
                </c:pt>
                <c:pt idx="488">
                  <c:v>0.161</c:v>
                </c:pt>
                <c:pt idx="489">
                  <c:v>0.16</c:v>
                </c:pt>
                <c:pt idx="490">
                  <c:v>0.16200000000000001</c:v>
                </c:pt>
                <c:pt idx="491">
                  <c:v>0.16400000000000001</c:v>
                </c:pt>
                <c:pt idx="492">
                  <c:v>0.16200000000000001</c:v>
                </c:pt>
                <c:pt idx="493">
                  <c:v>0.16500000000000001</c:v>
                </c:pt>
                <c:pt idx="494">
                  <c:v>0.161</c:v>
                </c:pt>
                <c:pt idx="495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D-466B-A7AC-A61BA093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005247"/>
        <c:axId val="1270001919"/>
      </c:areaChart>
      <c:catAx>
        <c:axId val="1270005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001919"/>
        <c:crosses val="autoZero"/>
        <c:auto val="1"/>
        <c:lblAlgn val="ctr"/>
        <c:lblOffset val="100"/>
        <c:noMultiLvlLbl val="0"/>
      </c:catAx>
      <c:valAx>
        <c:axId val="127000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005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2597"/>
            <a:ext cx="9753600" cy="6782434"/>
          </a:xfrm>
          <a:custGeom>
            <a:avLst/>
            <a:gdLst/>
            <a:ahLst/>
            <a:cxnLst/>
            <a:rect l="l" t="t" r="r" b="b"/>
            <a:pathLst>
              <a:path w="9753600" h="6782434">
                <a:moveTo>
                  <a:pt x="0" y="6782085"/>
                </a:moveTo>
                <a:lnTo>
                  <a:pt x="9753600" y="6782085"/>
                </a:lnTo>
                <a:lnTo>
                  <a:pt x="9753600" y="0"/>
                </a:lnTo>
                <a:lnTo>
                  <a:pt x="0" y="0"/>
                </a:lnTo>
                <a:lnTo>
                  <a:pt x="0" y="6782085"/>
                </a:lnTo>
                <a:close/>
              </a:path>
            </a:pathLst>
          </a:custGeom>
          <a:solidFill>
            <a:srgbClr val="E7E1D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310932"/>
            <a:ext cx="9753600" cy="4445"/>
          </a:xfrm>
          <a:custGeom>
            <a:avLst/>
            <a:gdLst/>
            <a:ahLst/>
            <a:cxnLst/>
            <a:rect l="l" t="t" r="r" b="b"/>
            <a:pathLst>
              <a:path w="9753600" h="4445">
                <a:moveTo>
                  <a:pt x="0" y="4267"/>
                </a:moveTo>
                <a:lnTo>
                  <a:pt x="9753600" y="4267"/>
                </a:lnTo>
                <a:lnTo>
                  <a:pt x="9753600" y="0"/>
                </a:lnTo>
                <a:lnTo>
                  <a:pt x="0" y="0"/>
                </a:lnTo>
                <a:lnTo>
                  <a:pt x="0" y="4267"/>
                </a:lnTo>
                <a:close/>
              </a:path>
            </a:pathLst>
          </a:custGeom>
          <a:solidFill>
            <a:srgbClr val="E7E1D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1458" y="6834682"/>
            <a:ext cx="9312275" cy="476250"/>
          </a:xfrm>
          <a:custGeom>
            <a:avLst/>
            <a:gdLst/>
            <a:ahLst/>
            <a:cxnLst/>
            <a:rect l="l" t="t" r="r" b="b"/>
            <a:pathLst>
              <a:path w="9312275" h="476250">
                <a:moveTo>
                  <a:pt x="0" y="476249"/>
                </a:moveTo>
                <a:lnTo>
                  <a:pt x="9312140" y="476249"/>
                </a:lnTo>
                <a:lnTo>
                  <a:pt x="9312140" y="0"/>
                </a:lnTo>
                <a:lnTo>
                  <a:pt x="0" y="0"/>
                </a:lnTo>
                <a:lnTo>
                  <a:pt x="0" y="47624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2595"/>
            <a:ext cx="9753600" cy="6782434"/>
          </a:xfrm>
          <a:custGeom>
            <a:avLst/>
            <a:gdLst/>
            <a:ahLst/>
            <a:cxnLst/>
            <a:rect l="l" t="t" r="r" b="b"/>
            <a:pathLst>
              <a:path w="9753600" h="6782434">
                <a:moveTo>
                  <a:pt x="0" y="6782086"/>
                </a:moveTo>
                <a:lnTo>
                  <a:pt x="9753600" y="6782086"/>
                </a:lnTo>
                <a:lnTo>
                  <a:pt x="9753600" y="0"/>
                </a:lnTo>
                <a:lnTo>
                  <a:pt x="0" y="0"/>
                </a:lnTo>
                <a:lnTo>
                  <a:pt x="0" y="6782086"/>
                </a:lnTo>
                <a:close/>
              </a:path>
            </a:pathLst>
          </a:custGeom>
          <a:solidFill>
            <a:srgbClr val="E7E1D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310932"/>
            <a:ext cx="9753600" cy="4445"/>
          </a:xfrm>
          <a:custGeom>
            <a:avLst/>
            <a:gdLst/>
            <a:ahLst/>
            <a:cxnLst/>
            <a:rect l="l" t="t" r="r" b="b"/>
            <a:pathLst>
              <a:path w="9753600" h="4445">
                <a:moveTo>
                  <a:pt x="0" y="4267"/>
                </a:moveTo>
                <a:lnTo>
                  <a:pt x="9753600" y="4267"/>
                </a:lnTo>
                <a:lnTo>
                  <a:pt x="9753600" y="0"/>
                </a:lnTo>
                <a:lnTo>
                  <a:pt x="0" y="0"/>
                </a:lnTo>
                <a:lnTo>
                  <a:pt x="0" y="4267"/>
                </a:lnTo>
                <a:close/>
              </a:path>
            </a:pathLst>
          </a:custGeom>
          <a:solidFill>
            <a:srgbClr val="E7E1D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1458" y="6834682"/>
            <a:ext cx="9312275" cy="476250"/>
          </a:xfrm>
          <a:custGeom>
            <a:avLst/>
            <a:gdLst/>
            <a:ahLst/>
            <a:cxnLst/>
            <a:rect l="l" t="t" r="r" b="b"/>
            <a:pathLst>
              <a:path w="9312275" h="476250">
                <a:moveTo>
                  <a:pt x="0" y="476249"/>
                </a:moveTo>
                <a:lnTo>
                  <a:pt x="9312140" y="476249"/>
                </a:lnTo>
                <a:lnTo>
                  <a:pt x="9312140" y="0"/>
                </a:lnTo>
                <a:lnTo>
                  <a:pt x="0" y="0"/>
                </a:lnTo>
                <a:lnTo>
                  <a:pt x="0" y="47624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753600" cy="52705"/>
          </a:xfrm>
          <a:custGeom>
            <a:avLst/>
            <a:gdLst/>
            <a:ahLst/>
            <a:cxnLst/>
            <a:rect l="l" t="t" r="r" b="b"/>
            <a:pathLst>
              <a:path w="9753600" h="52705">
                <a:moveTo>
                  <a:pt x="9753599" y="52595"/>
                </a:moveTo>
                <a:lnTo>
                  <a:pt x="0" y="52595"/>
                </a:lnTo>
                <a:lnTo>
                  <a:pt x="0" y="0"/>
                </a:lnTo>
                <a:lnTo>
                  <a:pt x="9753599" y="0"/>
                </a:lnTo>
                <a:lnTo>
                  <a:pt x="9753599" y="52595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3498" y="55640"/>
            <a:ext cx="1228724" cy="8000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6834695"/>
            <a:ext cx="445770" cy="480695"/>
          </a:xfrm>
          <a:custGeom>
            <a:avLst/>
            <a:gdLst/>
            <a:ahLst/>
            <a:cxnLst/>
            <a:rect l="l" t="t" r="r" b="b"/>
            <a:pathLst>
              <a:path w="445770" h="480695">
                <a:moveTo>
                  <a:pt x="445566" y="0"/>
                </a:moveTo>
                <a:lnTo>
                  <a:pt x="437337" y="0"/>
                </a:lnTo>
                <a:lnTo>
                  <a:pt x="0" y="0"/>
                </a:lnTo>
                <a:lnTo>
                  <a:pt x="0" y="4102"/>
                </a:lnTo>
                <a:lnTo>
                  <a:pt x="0" y="8216"/>
                </a:lnTo>
                <a:lnTo>
                  <a:pt x="0" y="480504"/>
                </a:lnTo>
                <a:lnTo>
                  <a:pt x="437337" y="480504"/>
                </a:lnTo>
                <a:lnTo>
                  <a:pt x="441452" y="480504"/>
                </a:lnTo>
                <a:lnTo>
                  <a:pt x="445566" y="480504"/>
                </a:lnTo>
                <a:lnTo>
                  <a:pt x="445566" y="0"/>
                </a:lnTo>
                <a:close/>
              </a:path>
            </a:pathLst>
          </a:custGeom>
          <a:solidFill>
            <a:srgbClr val="F7D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2596"/>
            <a:ext cx="9753600" cy="6782434"/>
          </a:xfrm>
          <a:custGeom>
            <a:avLst/>
            <a:gdLst/>
            <a:ahLst/>
            <a:cxnLst/>
            <a:rect l="l" t="t" r="r" b="b"/>
            <a:pathLst>
              <a:path w="9753600" h="6782434">
                <a:moveTo>
                  <a:pt x="0" y="6782085"/>
                </a:moveTo>
                <a:lnTo>
                  <a:pt x="9753600" y="6782085"/>
                </a:lnTo>
                <a:lnTo>
                  <a:pt x="9753600" y="0"/>
                </a:lnTo>
                <a:lnTo>
                  <a:pt x="0" y="0"/>
                </a:lnTo>
                <a:lnTo>
                  <a:pt x="0" y="6782085"/>
                </a:lnTo>
                <a:close/>
              </a:path>
            </a:pathLst>
          </a:custGeom>
          <a:solidFill>
            <a:srgbClr val="E7E1D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310932"/>
            <a:ext cx="9753600" cy="4445"/>
          </a:xfrm>
          <a:custGeom>
            <a:avLst/>
            <a:gdLst/>
            <a:ahLst/>
            <a:cxnLst/>
            <a:rect l="l" t="t" r="r" b="b"/>
            <a:pathLst>
              <a:path w="9753600" h="4445">
                <a:moveTo>
                  <a:pt x="0" y="4267"/>
                </a:moveTo>
                <a:lnTo>
                  <a:pt x="9753600" y="4267"/>
                </a:lnTo>
                <a:lnTo>
                  <a:pt x="9753600" y="0"/>
                </a:lnTo>
                <a:lnTo>
                  <a:pt x="0" y="0"/>
                </a:lnTo>
                <a:lnTo>
                  <a:pt x="0" y="4267"/>
                </a:lnTo>
                <a:close/>
              </a:path>
            </a:pathLst>
          </a:custGeom>
          <a:solidFill>
            <a:srgbClr val="E7E1D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5401" y="1260085"/>
            <a:ext cx="476279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23602" y="6973722"/>
            <a:ext cx="340296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950" y="6997218"/>
            <a:ext cx="216535" cy="172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07186" y="3977578"/>
              <a:ext cx="5809615" cy="695325"/>
            </a:xfrm>
            <a:custGeom>
              <a:avLst/>
              <a:gdLst/>
              <a:ahLst/>
              <a:cxnLst/>
              <a:rect l="l" t="t" r="r" b="b"/>
              <a:pathLst>
                <a:path w="5809615" h="695325">
                  <a:moveTo>
                    <a:pt x="5677609" y="695325"/>
                  </a:moveTo>
                  <a:lnTo>
                    <a:pt x="131690" y="695325"/>
                  </a:lnTo>
                  <a:lnTo>
                    <a:pt x="80500" y="685003"/>
                  </a:lnTo>
                  <a:lnTo>
                    <a:pt x="38633" y="656881"/>
                  </a:lnTo>
                  <a:lnTo>
                    <a:pt x="10372" y="615220"/>
                  </a:lnTo>
                  <a:lnTo>
                    <a:pt x="0" y="564283"/>
                  </a:lnTo>
                  <a:lnTo>
                    <a:pt x="0" y="131042"/>
                  </a:lnTo>
                  <a:lnTo>
                    <a:pt x="10372" y="80104"/>
                  </a:lnTo>
                  <a:lnTo>
                    <a:pt x="38633" y="38443"/>
                  </a:lnTo>
                  <a:lnTo>
                    <a:pt x="80500" y="10321"/>
                  </a:lnTo>
                  <a:lnTo>
                    <a:pt x="131690" y="0"/>
                  </a:lnTo>
                  <a:lnTo>
                    <a:pt x="5677609" y="0"/>
                  </a:lnTo>
                  <a:lnTo>
                    <a:pt x="5728798" y="10321"/>
                  </a:lnTo>
                  <a:lnTo>
                    <a:pt x="5770666" y="38443"/>
                  </a:lnTo>
                  <a:lnTo>
                    <a:pt x="5798927" y="80104"/>
                  </a:lnTo>
                  <a:lnTo>
                    <a:pt x="5809299" y="131042"/>
                  </a:lnTo>
                  <a:lnTo>
                    <a:pt x="5809299" y="564283"/>
                  </a:lnTo>
                  <a:lnTo>
                    <a:pt x="5798927" y="615220"/>
                  </a:lnTo>
                  <a:lnTo>
                    <a:pt x="5770666" y="656881"/>
                  </a:lnTo>
                  <a:lnTo>
                    <a:pt x="5728798" y="685003"/>
                  </a:lnTo>
                  <a:lnTo>
                    <a:pt x="5677609" y="695325"/>
                  </a:lnTo>
                  <a:close/>
                </a:path>
              </a:pathLst>
            </a:custGeom>
            <a:solidFill>
              <a:srgbClr val="18181D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16904" y="4051828"/>
            <a:ext cx="532003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750" spc="5" dirty="0">
                <a:solidFill>
                  <a:srgbClr val="FFFFFF"/>
                </a:solidFill>
                <a:latin typeface="Tahoma"/>
                <a:cs typeface="Tahoma"/>
              </a:rPr>
              <a:t>Trusted Partner in Development</a:t>
            </a:r>
            <a:endParaRPr sz="275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753600" cy="7311390"/>
            <a:chOff x="0" y="0"/>
            <a:chExt cx="9753600" cy="7311390"/>
          </a:xfrm>
        </p:grpSpPr>
        <p:sp>
          <p:nvSpPr>
            <p:cNvPr id="7" name="object 7"/>
            <p:cNvSpPr/>
            <p:nvPr/>
          </p:nvSpPr>
          <p:spPr>
            <a:xfrm>
              <a:off x="2006708" y="3979863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61"/>
                  </a:moveTo>
                  <a:lnTo>
                    <a:pt x="0" y="0"/>
                  </a:lnTo>
                </a:path>
              </a:pathLst>
            </a:custGeom>
            <a:ln w="285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5699" y="0"/>
              <a:ext cx="4857749" cy="36194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92090" y="3979863"/>
              <a:ext cx="0" cy="695960"/>
            </a:xfrm>
            <a:custGeom>
              <a:avLst/>
              <a:gdLst/>
              <a:ahLst/>
              <a:cxnLst/>
              <a:rect l="l" t="t" r="r" b="b"/>
              <a:pathLst>
                <a:path h="695960">
                  <a:moveTo>
                    <a:pt x="0" y="695361"/>
                  </a:moveTo>
                  <a:lnTo>
                    <a:pt x="0" y="0"/>
                  </a:lnTo>
                </a:path>
              </a:pathLst>
            </a:custGeom>
            <a:ln w="285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834682"/>
              <a:ext cx="9753600" cy="476250"/>
            </a:xfrm>
            <a:custGeom>
              <a:avLst/>
              <a:gdLst/>
              <a:ahLst/>
              <a:cxnLst/>
              <a:rect l="l" t="t" r="r" b="b"/>
              <a:pathLst>
                <a:path w="9753600" h="476250">
                  <a:moveTo>
                    <a:pt x="9753599" y="476249"/>
                  </a:moveTo>
                  <a:lnTo>
                    <a:pt x="0" y="476249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47624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76600" y="7012253"/>
            <a:ext cx="34029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GALFAR</a:t>
            </a:r>
            <a:r>
              <a:rPr sz="10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ENGINEERING</a:t>
            </a:r>
            <a:r>
              <a:rPr sz="100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sz="100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CONTRACTING</a:t>
            </a:r>
            <a:r>
              <a:rPr sz="100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125" dirty="0">
                <a:solidFill>
                  <a:srgbClr val="FFFFFF"/>
                </a:solidFill>
                <a:latin typeface="Lucida Sans Unicode"/>
                <a:cs typeface="Lucida Sans Unicode"/>
              </a:rPr>
              <a:t>SAOG</a:t>
            </a:r>
            <a:endParaRPr sz="1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855980"/>
            <a:chOff x="0" y="0"/>
            <a:chExt cx="9753600" cy="855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3498" y="55640"/>
              <a:ext cx="1228724" cy="800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753600" cy="52705"/>
            </a:xfrm>
            <a:custGeom>
              <a:avLst/>
              <a:gdLst/>
              <a:ahLst/>
              <a:cxnLst/>
              <a:rect l="l" t="t" r="r" b="b"/>
              <a:pathLst>
                <a:path w="9753600" h="52705">
                  <a:moveTo>
                    <a:pt x="9753599" y="52596"/>
                  </a:moveTo>
                  <a:lnTo>
                    <a:pt x="0" y="52596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5259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834695"/>
            <a:ext cx="445770" cy="480695"/>
          </a:xfrm>
          <a:custGeom>
            <a:avLst/>
            <a:gdLst/>
            <a:ahLst/>
            <a:cxnLst/>
            <a:rect l="l" t="t" r="r" b="b"/>
            <a:pathLst>
              <a:path w="445770" h="480695">
                <a:moveTo>
                  <a:pt x="445566" y="0"/>
                </a:moveTo>
                <a:lnTo>
                  <a:pt x="437337" y="0"/>
                </a:lnTo>
                <a:lnTo>
                  <a:pt x="0" y="0"/>
                </a:lnTo>
                <a:lnTo>
                  <a:pt x="0" y="4102"/>
                </a:lnTo>
                <a:lnTo>
                  <a:pt x="0" y="8216"/>
                </a:lnTo>
                <a:lnTo>
                  <a:pt x="0" y="480517"/>
                </a:lnTo>
                <a:lnTo>
                  <a:pt x="437337" y="480517"/>
                </a:lnTo>
                <a:lnTo>
                  <a:pt x="441452" y="480517"/>
                </a:lnTo>
                <a:lnTo>
                  <a:pt x="445566" y="480517"/>
                </a:lnTo>
                <a:lnTo>
                  <a:pt x="445566" y="0"/>
                </a:lnTo>
                <a:close/>
              </a:path>
            </a:pathLst>
          </a:custGeom>
          <a:solidFill>
            <a:srgbClr val="F7D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0679" y="196875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1139" y="1897455"/>
            <a:ext cx="142875" cy="1428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778" y="1897455"/>
            <a:ext cx="142875" cy="1428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674882" y="1952105"/>
            <a:ext cx="606425" cy="1256030"/>
          </a:xfrm>
          <a:custGeom>
            <a:avLst/>
            <a:gdLst/>
            <a:ahLst/>
            <a:cxnLst/>
            <a:rect l="l" t="t" r="r" b="b"/>
            <a:pathLst>
              <a:path w="606425" h="1256030">
                <a:moveTo>
                  <a:pt x="606382" y="627843"/>
                </a:moveTo>
                <a:lnTo>
                  <a:pt x="604495" y="676972"/>
                </a:lnTo>
                <a:lnTo>
                  <a:pt x="598926" y="725066"/>
                </a:lnTo>
                <a:lnTo>
                  <a:pt x="589814" y="771987"/>
                </a:lnTo>
                <a:lnTo>
                  <a:pt x="577301" y="817594"/>
                </a:lnTo>
                <a:lnTo>
                  <a:pt x="561524" y="861747"/>
                </a:lnTo>
                <a:lnTo>
                  <a:pt x="542623" y="904308"/>
                </a:lnTo>
                <a:lnTo>
                  <a:pt x="520737" y="945135"/>
                </a:lnTo>
                <a:lnTo>
                  <a:pt x="496007" y="984090"/>
                </a:lnTo>
                <a:lnTo>
                  <a:pt x="468572" y="1021032"/>
                </a:lnTo>
                <a:lnTo>
                  <a:pt x="438570" y="1055822"/>
                </a:lnTo>
                <a:lnTo>
                  <a:pt x="406142" y="1088320"/>
                </a:lnTo>
                <a:lnTo>
                  <a:pt x="371427" y="1118386"/>
                </a:lnTo>
                <a:lnTo>
                  <a:pt x="334565" y="1145881"/>
                </a:lnTo>
                <a:lnTo>
                  <a:pt x="295694" y="1170664"/>
                </a:lnTo>
                <a:lnTo>
                  <a:pt x="254954" y="1192597"/>
                </a:lnTo>
                <a:lnTo>
                  <a:pt x="212486" y="1211538"/>
                </a:lnTo>
                <a:lnTo>
                  <a:pt x="168427" y="1227349"/>
                </a:lnTo>
                <a:lnTo>
                  <a:pt x="122918" y="1239890"/>
                </a:lnTo>
                <a:lnTo>
                  <a:pt x="76099" y="1249021"/>
                </a:lnTo>
                <a:lnTo>
                  <a:pt x="28108" y="1254602"/>
                </a:lnTo>
                <a:lnTo>
                  <a:pt x="0" y="1255686"/>
                </a:lnTo>
                <a:lnTo>
                  <a:pt x="0" y="1235964"/>
                </a:lnTo>
                <a:lnTo>
                  <a:pt x="26570" y="1234939"/>
                </a:lnTo>
                <a:lnTo>
                  <a:pt x="73055" y="1229533"/>
                </a:lnTo>
                <a:lnTo>
                  <a:pt x="118406" y="1220689"/>
                </a:lnTo>
                <a:lnTo>
                  <a:pt x="162487" y="1208541"/>
                </a:lnTo>
                <a:lnTo>
                  <a:pt x="205164" y="1193226"/>
                </a:lnTo>
                <a:lnTo>
                  <a:pt x="246300" y="1174879"/>
                </a:lnTo>
                <a:lnTo>
                  <a:pt x="285761" y="1153635"/>
                </a:lnTo>
                <a:lnTo>
                  <a:pt x="323413" y="1129629"/>
                </a:lnTo>
                <a:lnTo>
                  <a:pt x="359119" y="1102997"/>
                </a:lnTo>
                <a:lnTo>
                  <a:pt x="392745" y="1073874"/>
                </a:lnTo>
                <a:lnTo>
                  <a:pt x="424155" y="1042395"/>
                </a:lnTo>
                <a:lnTo>
                  <a:pt x="453216" y="1008697"/>
                </a:lnTo>
                <a:lnTo>
                  <a:pt x="479790" y="972914"/>
                </a:lnTo>
                <a:lnTo>
                  <a:pt x="503745" y="935181"/>
                </a:lnTo>
                <a:lnTo>
                  <a:pt x="524943" y="895634"/>
                </a:lnTo>
                <a:lnTo>
                  <a:pt x="543251" y="854409"/>
                </a:lnTo>
                <a:lnTo>
                  <a:pt x="558533" y="811641"/>
                </a:lnTo>
                <a:lnTo>
                  <a:pt x="570654" y="767465"/>
                </a:lnTo>
                <a:lnTo>
                  <a:pt x="579480" y="722016"/>
                </a:lnTo>
                <a:lnTo>
                  <a:pt x="584874" y="675430"/>
                </a:lnTo>
                <a:lnTo>
                  <a:pt x="586702" y="627843"/>
                </a:lnTo>
                <a:lnTo>
                  <a:pt x="586702" y="472355"/>
                </a:lnTo>
                <a:lnTo>
                  <a:pt x="589814" y="483699"/>
                </a:lnTo>
                <a:lnTo>
                  <a:pt x="598926" y="530620"/>
                </a:lnTo>
                <a:lnTo>
                  <a:pt x="604495" y="578714"/>
                </a:lnTo>
                <a:lnTo>
                  <a:pt x="606382" y="627843"/>
                </a:lnTo>
                <a:close/>
              </a:path>
              <a:path w="606425" h="1256030">
                <a:moveTo>
                  <a:pt x="586702" y="472355"/>
                </a:moveTo>
                <a:lnTo>
                  <a:pt x="586702" y="627843"/>
                </a:lnTo>
                <a:lnTo>
                  <a:pt x="584874" y="580256"/>
                </a:lnTo>
                <a:lnTo>
                  <a:pt x="579480" y="533670"/>
                </a:lnTo>
                <a:lnTo>
                  <a:pt x="570654" y="488221"/>
                </a:lnTo>
                <a:lnTo>
                  <a:pt x="558533" y="444045"/>
                </a:lnTo>
                <a:lnTo>
                  <a:pt x="543251" y="401277"/>
                </a:lnTo>
                <a:lnTo>
                  <a:pt x="524943" y="360051"/>
                </a:lnTo>
                <a:lnTo>
                  <a:pt x="503745" y="320505"/>
                </a:lnTo>
                <a:lnTo>
                  <a:pt x="479790" y="282772"/>
                </a:lnTo>
                <a:lnTo>
                  <a:pt x="453216" y="246989"/>
                </a:lnTo>
                <a:lnTo>
                  <a:pt x="424155" y="213291"/>
                </a:lnTo>
                <a:lnTo>
                  <a:pt x="392745" y="181812"/>
                </a:lnTo>
                <a:lnTo>
                  <a:pt x="359119" y="152689"/>
                </a:lnTo>
                <a:lnTo>
                  <a:pt x="323413" y="126057"/>
                </a:lnTo>
                <a:lnTo>
                  <a:pt x="285761" y="102051"/>
                </a:lnTo>
                <a:lnTo>
                  <a:pt x="246300" y="80807"/>
                </a:lnTo>
                <a:lnTo>
                  <a:pt x="205164" y="62460"/>
                </a:lnTo>
                <a:lnTo>
                  <a:pt x="162487" y="47145"/>
                </a:lnTo>
                <a:lnTo>
                  <a:pt x="118406" y="34997"/>
                </a:lnTo>
                <a:lnTo>
                  <a:pt x="73055" y="26153"/>
                </a:lnTo>
                <a:lnTo>
                  <a:pt x="26570" y="20747"/>
                </a:lnTo>
                <a:lnTo>
                  <a:pt x="0" y="19722"/>
                </a:lnTo>
                <a:lnTo>
                  <a:pt x="0" y="0"/>
                </a:lnTo>
                <a:lnTo>
                  <a:pt x="76099" y="6665"/>
                </a:lnTo>
                <a:lnTo>
                  <a:pt x="122918" y="15796"/>
                </a:lnTo>
                <a:lnTo>
                  <a:pt x="168427" y="28337"/>
                </a:lnTo>
                <a:lnTo>
                  <a:pt x="212486" y="44148"/>
                </a:lnTo>
                <a:lnTo>
                  <a:pt x="254954" y="63089"/>
                </a:lnTo>
                <a:lnTo>
                  <a:pt x="295694" y="85022"/>
                </a:lnTo>
                <a:lnTo>
                  <a:pt x="334565" y="109805"/>
                </a:lnTo>
                <a:lnTo>
                  <a:pt x="371427" y="137300"/>
                </a:lnTo>
                <a:lnTo>
                  <a:pt x="406142" y="167366"/>
                </a:lnTo>
                <a:lnTo>
                  <a:pt x="438570" y="199864"/>
                </a:lnTo>
                <a:lnTo>
                  <a:pt x="468572" y="234654"/>
                </a:lnTo>
                <a:lnTo>
                  <a:pt x="496007" y="271596"/>
                </a:lnTo>
                <a:lnTo>
                  <a:pt x="520737" y="310551"/>
                </a:lnTo>
                <a:lnTo>
                  <a:pt x="542623" y="351378"/>
                </a:lnTo>
                <a:lnTo>
                  <a:pt x="561524" y="393939"/>
                </a:lnTo>
                <a:lnTo>
                  <a:pt x="577301" y="438092"/>
                </a:lnTo>
                <a:lnTo>
                  <a:pt x="586702" y="472355"/>
                </a:lnTo>
                <a:close/>
              </a:path>
            </a:pathLst>
          </a:custGeom>
          <a:solidFill>
            <a:srgbClr val="C2A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778" y="3135660"/>
            <a:ext cx="142875" cy="1428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990740" y="3206952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1139" y="3135660"/>
            <a:ext cx="142875" cy="14287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460339" y="3206952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0769" y="3135660"/>
            <a:ext cx="142875" cy="14287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410290" y="3203373"/>
            <a:ext cx="605790" cy="1256030"/>
          </a:xfrm>
          <a:custGeom>
            <a:avLst/>
            <a:gdLst/>
            <a:ahLst/>
            <a:cxnLst/>
            <a:rect l="l" t="t" r="r" b="b"/>
            <a:pathLst>
              <a:path w="605789" h="1256029">
                <a:moveTo>
                  <a:pt x="0" y="627809"/>
                </a:moveTo>
                <a:lnTo>
                  <a:pt x="1887" y="676938"/>
                </a:lnTo>
                <a:lnTo>
                  <a:pt x="7456" y="725032"/>
                </a:lnTo>
                <a:lnTo>
                  <a:pt x="16567" y="771953"/>
                </a:lnTo>
                <a:lnTo>
                  <a:pt x="29081" y="817560"/>
                </a:lnTo>
                <a:lnTo>
                  <a:pt x="44858" y="861713"/>
                </a:lnTo>
                <a:lnTo>
                  <a:pt x="63759" y="904273"/>
                </a:lnTo>
                <a:lnTo>
                  <a:pt x="85644" y="945101"/>
                </a:lnTo>
                <a:lnTo>
                  <a:pt x="110374" y="984055"/>
                </a:lnTo>
                <a:lnTo>
                  <a:pt x="137810" y="1020998"/>
                </a:lnTo>
                <a:lnTo>
                  <a:pt x="167811" y="1055788"/>
                </a:lnTo>
                <a:lnTo>
                  <a:pt x="200239" y="1088286"/>
                </a:lnTo>
                <a:lnTo>
                  <a:pt x="234954" y="1118352"/>
                </a:lnTo>
                <a:lnTo>
                  <a:pt x="271817" y="1145847"/>
                </a:lnTo>
                <a:lnTo>
                  <a:pt x="310688" y="1170630"/>
                </a:lnTo>
                <a:lnTo>
                  <a:pt x="351427" y="1192563"/>
                </a:lnTo>
                <a:lnTo>
                  <a:pt x="393896" y="1211504"/>
                </a:lnTo>
                <a:lnTo>
                  <a:pt x="437954" y="1227315"/>
                </a:lnTo>
                <a:lnTo>
                  <a:pt x="483463" y="1239856"/>
                </a:lnTo>
                <a:lnTo>
                  <a:pt x="530282" y="1248987"/>
                </a:lnTo>
                <a:lnTo>
                  <a:pt x="578273" y="1254568"/>
                </a:lnTo>
                <a:lnTo>
                  <a:pt x="605498" y="1255618"/>
                </a:lnTo>
                <a:lnTo>
                  <a:pt x="605498" y="1235896"/>
                </a:lnTo>
                <a:lnTo>
                  <a:pt x="579811" y="1234905"/>
                </a:lnTo>
                <a:lnTo>
                  <a:pt x="533326" y="1229499"/>
                </a:lnTo>
                <a:lnTo>
                  <a:pt x="487975" y="1220655"/>
                </a:lnTo>
                <a:lnTo>
                  <a:pt x="443894" y="1208507"/>
                </a:lnTo>
                <a:lnTo>
                  <a:pt x="401218" y="1193192"/>
                </a:lnTo>
                <a:lnTo>
                  <a:pt x="360081" y="1174845"/>
                </a:lnTo>
                <a:lnTo>
                  <a:pt x="320620" y="1153601"/>
                </a:lnTo>
                <a:lnTo>
                  <a:pt x="282969" y="1129595"/>
                </a:lnTo>
                <a:lnTo>
                  <a:pt x="247263" y="1102963"/>
                </a:lnTo>
                <a:lnTo>
                  <a:pt x="213637" y="1073840"/>
                </a:lnTo>
                <a:lnTo>
                  <a:pt x="182226" y="1042361"/>
                </a:lnTo>
                <a:lnTo>
                  <a:pt x="153166" y="1008663"/>
                </a:lnTo>
                <a:lnTo>
                  <a:pt x="126591" y="972879"/>
                </a:lnTo>
                <a:lnTo>
                  <a:pt x="102637" y="935147"/>
                </a:lnTo>
                <a:lnTo>
                  <a:pt x="81438" y="895600"/>
                </a:lnTo>
                <a:lnTo>
                  <a:pt x="63130" y="854375"/>
                </a:lnTo>
                <a:lnTo>
                  <a:pt x="47848" y="811607"/>
                </a:lnTo>
                <a:lnTo>
                  <a:pt x="35727" y="767431"/>
                </a:lnTo>
                <a:lnTo>
                  <a:pt x="26902" y="721982"/>
                </a:lnTo>
                <a:lnTo>
                  <a:pt x="21507" y="675396"/>
                </a:lnTo>
                <a:lnTo>
                  <a:pt x="19679" y="627809"/>
                </a:lnTo>
                <a:lnTo>
                  <a:pt x="19679" y="472321"/>
                </a:lnTo>
                <a:lnTo>
                  <a:pt x="16567" y="483665"/>
                </a:lnTo>
                <a:lnTo>
                  <a:pt x="7456" y="530586"/>
                </a:lnTo>
                <a:lnTo>
                  <a:pt x="1887" y="578680"/>
                </a:lnTo>
                <a:lnTo>
                  <a:pt x="0" y="627809"/>
                </a:lnTo>
                <a:close/>
              </a:path>
              <a:path w="605789" h="1256029">
                <a:moveTo>
                  <a:pt x="19679" y="472321"/>
                </a:moveTo>
                <a:lnTo>
                  <a:pt x="19679" y="627809"/>
                </a:lnTo>
                <a:lnTo>
                  <a:pt x="21507" y="580221"/>
                </a:lnTo>
                <a:lnTo>
                  <a:pt x="26902" y="533636"/>
                </a:lnTo>
                <a:lnTo>
                  <a:pt x="35727" y="488187"/>
                </a:lnTo>
                <a:lnTo>
                  <a:pt x="47848" y="444011"/>
                </a:lnTo>
                <a:lnTo>
                  <a:pt x="63130" y="401243"/>
                </a:lnTo>
                <a:lnTo>
                  <a:pt x="81438" y="360017"/>
                </a:lnTo>
                <a:lnTo>
                  <a:pt x="102637" y="320471"/>
                </a:lnTo>
                <a:lnTo>
                  <a:pt x="126591" y="282738"/>
                </a:lnTo>
                <a:lnTo>
                  <a:pt x="153166" y="246955"/>
                </a:lnTo>
                <a:lnTo>
                  <a:pt x="182226" y="213257"/>
                </a:lnTo>
                <a:lnTo>
                  <a:pt x="213637" y="181778"/>
                </a:lnTo>
                <a:lnTo>
                  <a:pt x="247263" y="152655"/>
                </a:lnTo>
                <a:lnTo>
                  <a:pt x="282969" y="126023"/>
                </a:lnTo>
                <a:lnTo>
                  <a:pt x="320620" y="102017"/>
                </a:lnTo>
                <a:lnTo>
                  <a:pt x="360081" y="80773"/>
                </a:lnTo>
                <a:lnTo>
                  <a:pt x="401218" y="62425"/>
                </a:lnTo>
                <a:lnTo>
                  <a:pt x="443894" y="47110"/>
                </a:lnTo>
                <a:lnTo>
                  <a:pt x="487975" y="34963"/>
                </a:lnTo>
                <a:lnTo>
                  <a:pt x="533326" y="26119"/>
                </a:lnTo>
                <a:lnTo>
                  <a:pt x="579811" y="20713"/>
                </a:lnTo>
                <a:lnTo>
                  <a:pt x="605498" y="19722"/>
                </a:lnTo>
                <a:lnTo>
                  <a:pt x="605498" y="0"/>
                </a:lnTo>
                <a:lnTo>
                  <a:pt x="530282" y="6631"/>
                </a:lnTo>
                <a:lnTo>
                  <a:pt x="483463" y="15762"/>
                </a:lnTo>
                <a:lnTo>
                  <a:pt x="437954" y="28302"/>
                </a:lnTo>
                <a:lnTo>
                  <a:pt x="393896" y="44114"/>
                </a:lnTo>
                <a:lnTo>
                  <a:pt x="351427" y="63055"/>
                </a:lnTo>
                <a:lnTo>
                  <a:pt x="310688" y="84988"/>
                </a:lnTo>
                <a:lnTo>
                  <a:pt x="271817" y="109771"/>
                </a:lnTo>
                <a:lnTo>
                  <a:pt x="234954" y="137266"/>
                </a:lnTo>
                <a:lnTo>
                  <a:pt x="200239" y="167332"/>
                </a:lnTo>
                <a:lnTo>
                  <a:pt x="167811" y="199830"/>
                </a:lnTo>
                <a:lnTo>
                  <a:pt x="137810" y="234620"/>
                </a:lnTo>
                <a:lnTo>
                  <a:pt x="110374" y="271562"/>
                </a:lnTo>
                <a:lnTo>
                  <a:pt x="85644" y="310517"/>
                </a:lnTo>
                <a:lnTo>
                  <a:pt x="63759" y="351344"/>
                </a:lnTo>
                <a:lnTo>
                  <a:pt x="44858" y="393905"/>
                </a:lnTo>
                <a:lnTo>
                  <a:pt x="29081" y="438058"/>
                </a:lnTo>
                <a:lnTo>
                  <a:pt x="19679" y="472321"/>
                </a:lnTo>
                <a:close/>
              </a:path>
            </a:pathLst>
          </a:custGeom>
          <a:solidFill>
            <a:srgbClr val="C2A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778" y="4386894"/>
            <a:ext cx="142875" cy="14287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990740" y="445818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1139" y="4386894"/>
            <a:ext cx="142875" cy="14287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460339" y="445818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0769" y="4386894"/>
            <a:ext cx="142875" cy="14287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674882" y="4444119"/>
            <a:ext cx="606425" cy="1256030"/>
          </a:xfrm>
          <a:custGeom>
            <a:avLst/>
            <a:gdLst/>
            <a:ahLst/>
            <a:cxnLst/>
            <a:rect l="l" t="t" r="r" b="b"/>
            <a:pathLst>
              <a:path w="606425" h="1256029">
                <a:moveTo>
                  <a:pt x="606382" y="627843"/>
                </a:moveTo>
                <a:lnTo>
                  <a:pt x="604495" y="676972"/>
                </a:lnTo>
                <a:lnTo>
                  <a:pt x="598926" y="725066"/>
                </a:lnTo>
                <a:lnTo>
                  <a:pt x="589814" y="771987"/>
                </a:lnTo>
                <a:lnTo>
                  <a:pt x="577301" y="817594"/>
                </a:lnTo>
                <a:lnTo>
                  <a:pt x="561524" y="861747"/>
                </a:lnTo>
                <a:lnTo>
                  <a:pt x="542623" y="904308"/>
                </a:lnTo>
                <a:lnTo>
                  <a:pt x="520737" y="945135"/>
                </a:lnTo>
                <a:lnTo>
                  <a:pt x="496007" y="984090"/>
                </a:lnTo>
                <a:lnTo>
                  <a:pt x="468572" y="1021032"/>
                </a:lnTo>
                <a:lnTo>
                  <a:pt x="438570" y="1055822"/>
                </a:lnTo>
                <a:lnTo>
                  <a:pt x="406142" y="1088320"/>
                </a:lnTo>
                <a:lnTo>
                  <a:pt x="371427" y="1118386"/>
                </a:lnTo>
                <a:lnTo>
                  <a:pt x="334565" y="1145881"/>
                </a:lnTo>
                <a:lnTo>
                  <a:pt x="295694" y="1170664"/>
                </a:lnTo>
                <a:lnTo>
                  <a:pt x="254954" y="1192597"/>
                </a:lnTo>
                <a:lnTo>
                  <a:pt x="212486" y="1211538"/>
                </a:lnTo>
                <a:lnTo>
                  <a:pt x="168427" y="1227349"/>
                </a:lnTo>
                <a:lnTo>
                  <a:pt x="122918" y="1239890"/>
                </a:lnTo>
                <a:lnTo>
                  <a:pt x="76099" y="1249021"/>
                </a:lnTo>
                <a:lnTo>
                  <a:pt x="28108" y="1254602"/>
                </a:lnTo>
                <a:lnTo>
                  <a:pt x="0" y="1255686"/>
                </a:lnTo>
                <a:lnTo>
                  <a:pt x="0" y="1235964"/>
                </a:lnTo>
                <a:lnTo>
                  <a:pt x="26570" y="1234939"/>
                </a:lnTo>
                <a:lnTo>
                  <a:pt x="73055" y="1229533"/>
                </a:lnTo>
                <a:lnTo>
                  <a:pt x="118406" y="1220689"/>
                </a:lnTo>
                <a:lnTo>
                  <a:pt x="162487" y="1208541"/>
                </a:lnTo>
                <a:lnTo>
                  <a:pt x="205164" y="1193226"/>
                </a:lnTo>
                <a:lnTo>
                  <a:pt x="246300" y="1174879"/>
                </a:lnTo>
                <a:lnTo>
                  <a:pt x="285761" y="1153635"/>
                </a:lnTo>
                <a:lnTo>
                  <a:pt x="323413" y="1129629"/>
                </a:lnTo>
                <a:lnTo>
                  <a:pt x="359119" y="1102997"/>
                </a:lnTo>
                <a:lnTo>
                  <a:pt x="392745" y="1073874"/>
                </a:lnTo>
                <a:lnTo>
                  <a:pt x="424155" y="1042395"/>
                </a:lnTo>
                <a:lnTo>
                  <a:pt x="453216" y="1008697"/>
                </a:lnTo>
                <a:lnTo>
                  <a:pt x="479790" y="972914"/>
                </a:lnTo>
                <a:lnTo>
                  <a:pt x="503745" y="935181"/>
                </a:lnTo>
                <a:lnTo>
                  <a:pt x="524943" y="895634"/>
                </a:lnTo>
                <a:lnTo>
                  <a:pt x="543251" y="854409"/>
                </a:lnTo>
                <a:lnTo>
                  <a:pt x="558533" y="811641"/>
                </a:lnTo>
                <a:lnTo>
                  <a:pt x="570654" y="767465"/>
                </a:lnTo>
                <a:lnTo>
                  <a:pt x="579480" y="722016"/>
                </a:lnTo>
                <a:lnTo>
                  <a:pt x="584874" y="675430"/>
                </a:lnTo>
                <a:lnTo>
                  <a:pt x="586702" y="627843"/>
                </a:lnTo>
                <a:lnTo>
                  <a:pt x="586702" y="472355"/>
                </a:lnTo>
                <a:lnTo>
                  <a:pt x="589814" y="483699"/>
                </a:lnTo>
                <a:lnTo>
                  <a:pt x="598926" y="530620"/>
                </a:lnTo>
                <a:lnTo>
                  <a:pt x="604495" y="578714"/>
                </a:lnTo>
                <a:lnTo>
                  <a:pt x="606382" y="627843"/>
                </a:lnTo>
                <a:close/>
              </a:path>
              <a:path w="606425" h="1256029">
                <a:moveTo>
                  <a:pt x="586702" y="472355"/>
                </a:moveTo>
                <a:lnTo>
                  <a:pt x="586702" y="627843"/>
                </a:lnTo>
                <a:lnTo>
                  <a:pt x="584874" y="580256"/>
                </a:lnTo>
                <a:lnTo>
                  <a:pt x="579480" y="533670"/>
                </a:lnTo>
                <a:lnTo>
                  <a:pt x="570654" y="488221"/>
                </a:lnTo>
                <a:lnTo>
                  <a:pt x="558533" y="444045"/>
                </a:lnTo>
                <a:lnTo>
                  <a:pt x="543251" y="401277"/>
                </a:lnTo>
                <a:lnTo>
                  <a:pt x="524943" y="360051"/>
                </a:lnTo>
                <a:lnTo>
                  <a:pt x="503745" y="320505"/>
                </a:lnTo>
                <a:lnTo>
                  <a:pt x="479790" y="282772"/>
                </a:lnTo>
                <a:lnTo>
                  <a:pt x="453216" y="246989"/>
                </a:lnTo>
                <a:lnTo>
                  <a:pt x="424155" y="213291"/>
                </a:lnTo>
                <a:lnTo>
                  <a:pt x="392745" y="181812"/>
                </a:lnTo>
                <a:lnTo>
                  <a:pt x="359119" y="152689"/>
                </a:lnTo>
                <a:lnTo>
                  <a:pt x="323413" y="126057"/>
                </a:lnTo>
                <a:lnTo>
                  <a:pt x="285761" y="102051"/>
                </a:lnTo>
                <a:lnTo>
                  <a:pt x="246300" y="80807"/>
                </a:lnTo>
                <a:lnTo>
                  <a:pt x="205164" y="62460"/>
                </a:lnTo>
                <a:lnTo>
                  <a:pt x="162487" y="47145"/>
                </a:lnTo>
                <a:lnTo>
                  <a:pt x="118406" y="34997"/>
                </a:lnTo>
                <a:lnTo>
                  <a:pt x="73055" y="26153"/>
                </a:lnTo>
                <a:lnTo>
                  <a:pt x="26570" y="20747"/>
                </a:lnTo>
                <a:lnTo>
                  <a:pt x="0" y="19722"/>
                </a:lnTo>
                <a:lnTo>
                  <a:pt x="0" y="0"/>
                </a:lnTo>
                <a:lnTo>
                  <a:pt x="76099" y="6665"/>
                </a:lnTo>
                <a:lnTo>
                  <a:pt x="122918" y="15796"/>
                </a:lnTo>
                <a:lnTo>
                  <a:pt x="168427" y="28337"/>
                </a:lnTo>
                <a:lnTo>
                  <a:pt x="212486" y="44148"/>
                </a:lnTo>
                <a:lnTo>
                  <a:pt x="254954" y="63089"/>
                </a:lnTo>
                <a:lnTo>
                  <a:pt x="295694" y="85022"/>
                </a:lnTo>
                <a:lnTo>
                  <a:pt x="334565" y="109805"/>
                </a:lnTo>
                <a:lnTo>
                  <a:pt x="371427" y="137300"/>
                </a:lnTo>
                <a:lnTo>
                  <a:pt x="406142" y="167366"/>
                </a:lnTo>
                <a:lnTo>
                  <a:pt x="438570" y="199864"/>
                </a:lnTo>
                <a:lnTo>
                  <a:pt x="468572" y="234654"/>
                </a:lnTo>
                <a:lnTo>
                  <a:pt x="496007" y="271596"/>
                </a:lnTo>
                <a:lnTo>
                  <a:pt x="520737" y="310551"/>
                </a:lnTo>
                <a:lnTo>
                  <a:pt x="542623" y="351378"/>
                </a:lnTo>
                <a:lnTo>
                  <a:pt x="561524" y="393939"/>
                </a:lnTo>
                <a:lnTo>
                  <a:pt x="577301" y="438092"/>
                </a:lnTo>
                <a:lnTo>
                  <a:pt x="586702" y="472355"/>
                </a:lnTo>
                <a:close/>
              </a:path>
            </a:pathLst>
          </a:custGeom>
          <a:solidFill>
            <a:srgbClr val="C2A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778" y="5627674"/>
            <a:ext cx="142875" cy="142875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990740" y="569899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5358" y="5197179"/>
            <a:ext cx="437439" cy="40008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017014" y="3938969"/>
            <a:ext cx="533400" cy="419734"/>
          </a:xfrm>
          <a:custGeom>
            <a:avLst/>
            <a:gdLst/>
            <a:ahLst/>
            <a:cxnLst/>
            <a:rect l="l" t="t" r="r" b="b"/>
            <a:pathLst>
              <a:path w="533400" h="419735">
                <a:moveTo>
                  <a:pt x="40189" y="291165"/>
                </a:moveTo>
                <a:lnTo>
                  <a:pt x="31589" y="291165"/>
                </a:lnTo>
                <a:lnTo>
                  <a:pt x="31589" y="134757"/>
                </a:lnTo>
                <a:lnTo>
                  <a:pt x="31801" y="134757"/>
                </a:lnTo>
                <a:lnTo>
                  <a:pt x="31954" y="126157"/>
                </a:lnTo>
                <a:lnTo>
                  <a:pt x="42712" y="67537"/>
                </a:lnTo>
                <a:lnTo>
                  <a:pt x="73935" y="14289"/>
                </a:lnTo>
                <a:lnTo>
                  <a:pt x="93971" y="0"/>
                </a:lnTo>
                <a:lnTo>
                  <a:pt x="107979" y="12555"/>
                </a:lnTo>
                <a:lnTo>
                  <a:pt x="114835" y="32892"/>
                </a:lnTo>
                <a:lnTo>
                  <a:pt x="89954" y="32892"/>
                </a:lnTo>
                <a:lnTo>
                  <a:pt x="84692" y="37774"/>
                </a:lnTo>
                <a:lnTo>
                  <a:pt x="79604" y="44268"/>
                </a:lnTo>
                <a:lnTo>
                  <a:pt x="72002" y="57180"/>
                </a:lnTo>
                <a:lnTo>
                  <a:pt x="69276" y="62779"/>
                </a:lnTo>
                <a:lnTo>
                  <a:pt x="66857" y="68690"/>
                </a:lnTo>
                <a:lnTo>
                  <a:pt x="87294" y="81947"/>
                </a:lnTo>
                <a:lnTo>
                  <a:pt x="62161" y="81947"/>
                </a:lnTo>
                <a:lnTo>
                  <a:pt x="55116" y="119795"/>
                </a:lnTo>
                <a:lnTo>
                  <a:pt x="54627" y="132441"/>
                </a:lnTo>
                <a:lnTo>
                  <a:pt x="327748" y="132441"/>
                </a:lnTo>
                <a:lnTo>
                  <a:pt x="347190" y="135594"/>
                </a:lnTo>
                <a:lnTo>
                  <a:pt x="96769" y="135594"/>
                </a:lnTo>
                <a:lnTo>
                  <a:pt x="55234" y="146560"/>
                </a:lnTo>
                <a:lnTo>
                  <a:pt x="66179" y="186880"/>
                </a:lnTo>
                <a:lnTo>
                  <a:pt x="40189" y="186880"/>
                </a:lnTo>
                <a:lnTo>
                  <a:pt x="40189" y="291165"/>
                </a:lnTo>
                <a:close/>
              </a:path>
              <a:path w="533400" h="419735">
                <a:moveTo>
                  <a:pt x="134857" y="92284"/>
                </a:moveTo>
                <a:lnTo>
                  <a:pt x="103229" y="92284"/>
                </a:lnTo>
                <a:lnTo>
                  <a:pt x="104183" y="88616"/>
                </a:lnTo>
                <a:lnTo>
                  <a:pt x="105219" y="85024"/>
                </a:lnTo>
                <a:lnTo>
                  <a:pt x="106348" y="81519"/>
                </a:lnTo>
                <a:lnTo>
                  <a:pt x="89954" y="32892"/>
                </a:lnTo>
                <a:lnTo>
                  <a:pt x="114835" y="32892"/>
                </a:lnTo>
                <a:lnTo>
                  <a:pt x="134857" y="92284"/>
                </a:lnTo>
                <a:close/>
              </a:path>
              <a:path w="533400" h="419735">
                <a:moveTo>
                  <a:pt x="327748" y="132441"/>
                </a:moveTo>
                <a:lnTo>
                  <a:pt x="54627" y="132441"/>
                </a:lnTo>
                <a:lnTo>
                  <a:pt x="97918" y="121015"/>
                </a:lnTo>
                <a:lnTo>
                  <a:pt x="98193" y="118608"/>
                </a:lnTo>
                <a:lnTo>
                  <a:pt x="98509" y="116192"/>
                </a:lnTo>
                <a:lnTo>
                  <a:pt x="99239" y="111292"/>
                </a:lnTo>
                <a:lnTo>
                  <a:pt x="99632" y="108919"/>
                </a:lnTo>
                <a:lnTo>
                  <a:pt x="100074" y="106541"/>
                </a:lnTo>
                <a:lnTo>
                  <a:pt x="62161" y="81947"/>
                </a:lnTo>
                <a:lnTo>
                  <a:pt x="87294" y="81947"/>
                </a:lnTo>
                <a:lnTo>
                  <a:pt x="103229" y="92284"/>
                </a:lnTo>
                <a:lnTo>
                  <a:pt x="134857" y="92284"/>
                </a:lnTo>
                <a:lnTo>
                  <a:pt x="138024" y="101680"/>
                </a:lnTo>
                <a:lnTo>
                  <a:pt x="327748" y="132441"/>
                </a:lnTo>
                <a:close/>
              </a:path>
              <a:path w="533400" h="419735">
                <a:moveTo>
                  <a:pt x="96211" y="187978"/>
                </a:moveTo>
                <a:lnTo>
                  <a:pt x="66804" y="187978"/>
                </a:lnTo>
                <a:lnTo>
                  <a:pt x="96598" y="146841"/>
                </a:lnTo>
                <a:lnTo>
                  <a:pt x="96652" y="138266"/>
                </a:lnTo>
                <a:lnTo>
                  <a:pt x="96769" y="135594"/>
                </a:lnTo>
                <a:lnTo>
                  <a:pt x="347190" y="135594"/>
                </a:lnTo>
                <a:lnTo>
                  <a:pt x="363671" y="138266"/>
                </a:lnTo>
                <a:lnTo>
                  <a:pt x="132216" y="138266"/>
                </a:lnTo>
                <a:lnTo>
                  <a:pt x="96211" y="187978"/>
                </a:lnTo>
                <a:close/>
              </a:path>
              <a:path w="533400" h="419735">
                <a:moveTo>
                  <a:pt x="251479" y="170831"/>
                </a:moveTo>
                <a:lnTo>
                  <a:pt x="225639" y="170831"/>
                </a:lnTo>
                <a:lnTo>
                  <a:pt x="215035" y="151697"/>
                </a:lnTo>
                <a:lnTo>
                  <a:pt x="132216" y="138266"/>
                </a:lnTo>
                <a:lnTo>
                  <a:pt x="363671" y="138266"/>
                </a:lnTo>
                <a:lnTo>
                  <a:pt x="425363" y="148269"/>
                </a:lnTo>
                <a:lnTo>
                  <a:pt x="424127" y="156550"/>
                </a:lnTo>
                <a:lnTo>
                  <a:pt x="423811" y="158694"/>
                </a:lnTo>
                <a:lnTo>
                  <a:pt x="258197" y="158694"/>
                </a:lnTo>
                <a:lnTo>
                  <a:pt x="251479" y="170831"/>
                </a:lnTo>
                <a:close/>
              </a:path>
              <a:path w="533400" h="419735">
                <a:moveTo>
                  <a:pt x="368421" y="344700"/>
                </a:moveTo>
                <a:lnTo>
                  <a:pt x="356065" y="344700"/>
                </a:lnTo>
                <a:lnTo>
                  <a:pt x="383163" y="189845"/>
                </a:lnTo>
                <a:lnTo>
                  <a:pt x="379375" y="187220"/>
                </a:lnTo>
                <a:lnTo>
                  <a:pt x="376798" y="182869"/>
                </a:lnTo>
                <a:lnTo>
                  <a:pt x="376427" y="177866"/>
                </a:lnTo>
                <a:lnTo>
                  <a:pt x="258197" y="158694"/>
                </a:lnTo>
                <a:lnTo>
                  <a:pt x="423811" y="158694"/>
                </a:lnTo>
                <a:lnTo>
                  <a:pt x="420234" y="182610"/>
                </a:lnTo>
                <a:lnTo>
                  <a:pt x="405672" y="182610"/>
                </a:lnTo>
                <a:lnTo>
                  <a:pt x="403844" y="187295"/>
                </a:lnTo>
                <a:lnTo>
                  <a:pt x="399928" y="190849"/>
                </a:lnTo>
                <a:lnTo>
                  <a:pt x="395132" y="192044"/>
                </a:lnTo>
                <a:lnTo>
                  <a:pt x="368421" y="344700"/>
                </a:lnTo>
                <a:close/>
              </a:path>
              <a:path w="533400" h="419735">
                <a:moveTo>
                  <a:pt x="255126" y="189740"/>
                </a:moveTo>
                <a:lnTo>
                  <a:pt x="222313" y="189740"/>
                </a:lnTo>
                <a:lnTo>
                  <a:pt x="222313" y="171903"/>
                </a:lnTo>
                <a:lnTo>
                  <a:pt x="223340" y="170831"/>
                </a:lnTo>
                <a:lnTo>
                  <a:pt x="254097" y="170831"/>
                </a:lnTo>
                <a:lnTo>
                  <a:pt x="255126" y="171903"/>
                </a:lnTo>
                <a:lnTo>
                  <a:pt x="255126" y="189740"/>
                </a:lnTo>
                <a:close/>
              </a:path>
              <a:path w="533400" h="419735">
                <a:moveTo>
                  <a:pt x="419889" y="184917"/>
                </a:moveTo>
                <a:lnTo>
                  <a:pt x="405672" y="182610"/>
                </a:lnTo>
                <a:lnTo>
                  <a:pt x="420234" y="182610"/>
                </a:lnTo>
                <a:lnTo>
                  <a:pt x="419889" y="184917"/>
                </a:lnTo>
                <a:close/>
              </a:path>
              <a:path w="533400" h="419735">
                <a:moveTo>
                  <a:pt x="61037" y="220589"/>
                </a:moveTo>
                <a:lnTo>
                  <a:pt x="54796" y="213974"/>
                </a:lnTo>
                <a:lnTo>
                  <a:pt x="49214" y="206076"/>
                </a:lnTo>
                <a:lnTo>
                  <a:pt x="44332" y="197008"/>
                </a:lnTo>
                <a:lnTo>
                  <a:pt x="40189" y="186880"/>
                </a:lnTo>
                <a:lnTo>
                  <a:pt x="66179" y="186880"/>
                </a:lnTo>
                <a:lnTo>
                  <a:pt x="66804" y="187978"/>
                </a:lnTo>
                <a:lnTo>
                  <a:pt x="96211" y="187978"/>
                </a:lnTo>
                <a:lnTo>
                  <a:pt x="78043" y="213062"/>
                </a:lnTo>
                <a:lnTo>
                  <a:pt x="61037" y="220589"/>
                </a:lnTo>
                <a:close/>
              </a:path>
              <a:path w="533400" h="419735">
                <a:moveTo>
                  <a:pt x="201185" y="368193"/>
                </a:moveTo>
                <a:lnTo>
                  <a:pt x="186315" y="368193"/>
                </a:lnTo>
                <a:lnTo>
                  <a:pt x="216451" y="211169"/>
                </a:lnTo>
                <a:lnTo>
                  <a:pt x="215414" y="210938"/>
                </a:lnTo>
                <a:lnTo>
                  <a:pt x="214692" y="210110"/>
                </a:lnTo>
                <a:lnTo>
                  <a:pt x="214619" y="190808"/>
                </a:lnTo>
                <a:lnTo>
                  <a:pt x="215648" y="189740"/>
                </a:lnTo>
                <a:lnTo>
                  <a:pt x="261474" y="189740"/>
                </a:lnTo>
                <a:lnTo>
                  <a:pt x="262502" y="190808"/>
                </a:lnTo>
                <a:lnTo>
                  <a:pt x="262502" y="210110"/>
                </a:lnTo>
                <a:lnTo>
                  <a:pt x="261586" y="211090"/>
                </a:lnTo>
                <a:lnTo>
                  <a:pt x="260433" y="211215"/>
                </a:lnTo>
                <a:lnTo>
                  <a:pt x="231300" y="211265"/>
                </a:lnTo>
                <a:lnTo>
                  <a:pt x="226838" y="234528"/>
                </a:lnTo>
                <a:lnTo>
                  <a:pt x="240280" y="234528"/>
                </a:lnTo>
                <a:lnTo>
                  <a:pt x="228407" y="245486"/>
                </a:lnTo>
                <a:lnTo>
                  <a:pt x="267011" y="245486"/>
                </a:lnTo>
                <a:lnTo>
                  <a:pt x="268793" y="254768"/>
                </a:lnTo>
                <a:lnTo>
                  <a:pt x="226900" y="254768"/>
                </a:lnTo>
                <a:lnTo>
                  <a:pt x="234966" y="262212"/>
                </a:lnTo>
                <a:lnTo>
                  <a:pt x="221525" y="262212"/>
                </a:lnTo>
                <a:lnTo>
                  <a:pt x="216338" y="289226"/>
                </a:lnTo>
                <a:lnTo>
                  <a:pt x="275408" y="289226"/>
                </a:lnTo>
                <a:lnTo>
                  <a:pt x="277190" y="298514"/>
                </a:lnTo>
                <a:lnTo>
                  <a:pt x="214557" y="298514"/>
                </a:lnTo>
                <a:lnTo>
                  <a:pt x="205869" y="343804"/>
                </a:lnTo>
                <a:lnTo>
                  <a:pt x="219311" y="343804"/>
                </a:lnTo>
                <a:lnTo>
                  <a:pt x="212634" y="349967"/>
                </a:lnTo>
                <a:lnTo>
                  <a:pt x="287067" y="349967"/>
                </a:lnTo>
                <a:lnTo>
                  <a:pt x="288849" y="359250"/>
                </a:lnTo>
                <a:lnTo>
                  <a:pt x="202905" y="359250"/>
                </a:lnTo>
                <a:lnTo>
                  <a:pt x="201185" y="368193"/>
                </a:lnTo>
                <a:close/>
              </a:path>
              <a:path w="533400" h="419735">
                <a:moveTo>
                  <a:pt x="240280" y="234528"/>
                </a:moveTo>
                <a:lnTo>
                  <a:pt x="226838" y="234528"/>
                </a:lnTo>
                <a:lnTo>
                  <a:pt x="246550" y="216336"/>
                </a:lnTo>
                <a:lnTo>
                  <a:pt x="245576" y="211265"/>
                </a:lnTo>
                <a:lnTo>
                  <a:pt x="260443" y="211265"/>
                </a:lnTo>
                <a:lnTo>
                  <a:pt x="263439" y="226875"/>
                </a:lnTo>
                <a:lnTo>
                  <a:pt x="248573" y="226875"/>
                </a:lnTo>
                <a:lnTo>
                  <a:pt x="240280" y="234528"/>
                </a:lnTo>
                <a:close/>
              </a:path>
              <a:path w="533400" h="419735">
                <a:moveTo>
                  <a:pt x="267011" y="245486"/>
                </a:moveTo>
                <a:lnTo>
                  <a:pt x="252145" y="245486"/>
                </a:lnTo>
                <a:lnTo>
                  <a:pt x="248573" y="226875"/>
                </a:lnTo>
                <a:lnTo>
                  <a:pt x="263439" y="226875"/>
                </a:lnTo>
                <a:lnTo>
                  <a:pt x="267011" y="245486"/>
                </a:lnTo>
                <a:close/>
              </a:path>
              <a:path w="533400" h="419735">
                <a:moveTo>
                  <a:pt x="274611" y="285077"/>
                </a:moveTo>
                <a:lnTo>
                  <a:pt x="259742" y="285077"/>
                </a:lnTo>
                <a:lnTo>
                  <a:pt x="253927" y="254768"/>
                </a:lnTo>
                <a:lnTo>
                  <a:pt x="268793" y="254768"/>
                </a:lnTo>
                <a:lnTo>
                  <a:pt x="274611" y="285077"/>
                </a:lnTo>
                <a:close/>
              </a:path>
              <a:path w="533400" h="419735">
                <a:moveTo>
                  <a:pt x="275408" y="289226"/>
                </a:moveTo>
                <a:lnTo>
                  <a:pt x="250791" y="289226"/>
                </a:lnTo>
                <a:lnTo>
                  <a:pt x="221525" y="262212"/>
                </a:lnTo>
                <a:lnTo>
                  <a:pt x="234966" y="262212"/>
                </a:lnTo>
                <a:lnTo>
                  <a:pt x="259742" y="285077"/>
                </a:lnTo>
                <a:lnTo>
                  <a:pt x="274611" y="285077"/>
                </a:lnTo>
                <a:lnTo>
                  <a:pt x="275408" y="289226"/>
                </a:lnTo>
                <a:close/>
              </a:path>
              <a:path w="533400" h="419735">
                <a:moveTo>
                  <a:pt x="54418" y="318063"/>
                </a:moveTo>
                <a:lnTo>
                  <a:pt x="17351" y="318063"/>
                </a:lnTo>
                <a:lnTo>
                  <a:pt x="17351" y="291165"/>
                </a:lnTo>
                <a:lnTo>
                  <a:pt x="54418" y="291165"/>
                </a:lnTo>
                <a:lnTo>
                  <a:pt x="54418" y="318063"/>
                </a:lnTo>
                <a:close/>
              </a:path>
              <a:path w="533400" h="419735">
                <a:moveTo>
                  <a:pt x="219311" y="343804"/>
                </a:moveTo>
                <a:lnTo>
                  <a:pt x="205869" y="343804"/>
                </a:lnTo>
                <a:lnTo>
                  <a:pt x="254947" y="298514"/>
                </a:lnTo>
                <a:lnTo>
                  <a:pt x="277190" y="298514"/>
                </a:lnTo>
                <a:lnTo>
                  <a:pt x="278103" y="303266"/>
                </a:lnTo>
                <a:lnTo>
                  <a:pt x="263231" y="303266"/>
                </a:lnTo>
                <a:lnTo>
                  <a:pt x="219311" y="343804"/>
                </a:lnTo>
                <a:close/>
              </a:path>
              <a:path w="533400" h="419735">
                <a:moveTo>
                  <a:pt x="287067" y="349967"/>
                </a:moveTo>
                <a:lnTo>
                  <a:pt x="272193" y="349967"/>
                </a:lnTo>
                <a:lnTo>
                  <a:pt x="263231" y="303266"/>
                </a:lnTo>
                <a:lnTo>
                  <a:pt x="278103" y="303266"/>
                </a:lnTo>
                <a:lnTo>
                  <a:pt x="287067" y="349967"/>
                </a:lnTo>
                <a:close/>
              </a:path>
              <a:path w="533400" h="419735">
                <a:moveTo>
                  <a:pt x="40189" y="357537"/>
                </a:moveTo>
                <a:lnTo>
                  <a:pt x="31589" y="357537"/>
                </a:lnTo>
                <a:lnTo>
                  <a:pt x="31589" y="318063"/>
                </a:lnTo>
                <a:lnTo>
                  <a:pt x="40189" y="318063"/>
                </a:lnTo>
                <a:lnTo>
                  <a:pt x="40189" y="357537"/>
                </a:lnTo>
                <a:close/>
              </a:path>
              <a:path w="533400" h="419735">
                <a:moveTo>
                  <a:pt x="333186" y="378305"/>
                </a:moveTo>
                <a:lnTo>
                  <a:pt x="327179" y="373510"/>
                </a:lnTo>
                <a:lnTo>
                  <a:pt x="325473" y="371432"/>
                </a:lnTo>
                <a:lnTo>
                  <a:pt x="321985" y="365561"/>
                </a:lnTo>
                <a:lnTo>
                  <a:pt x="319158" y="356444"/>
                </a:lnTo>
                <a:lnTo>
                  <a:pt x="319433" y="344700"/>
                </a:lnTo>
                <a:lnTo>
                  <a:pt x="345134" y="319675"/>
                </a:lnTo>
                <a:lnTo>
                  <a:pt x="349863" y="324481"/>
                </a:lnTo>
                <a:lnTo>
                  <a:pt x="346191" y="342514"/>
                </a:lnTo>
                <a:lnTo>
                  <a:pt x="356065" y="344700"/>
                </a:lnTo>
                <a:lnTo>
                  <a:pt x="368421" y="344700"/>
                </a:lnTo>
                <a:lnTo>
                  <a:pt x="367960" y="347333"/>
                </a:lnTo>
                <a:lnTo>
                  <a:pt x="385103" y="351127"/>
                </a:lnTo>
                <a:lnTo>
                  <a:pt x="478192" y="351127"/>
                </a:lnTo>
                <a:lnTo>
                  <a:pt x="490369" y="353136"/>
                </a:lnTo>
                <a:lnTo>
                  <a:pt x="375257" y="353136"/>
                </a:lnTo>
                <a:lnTo>
                  <a:pt x="373451" y="354355"/>
                </a:lnTo>
                <a:lnTo>
                  <a:pt x="372733" y="357880"/>
                </a:lnTo>
                <a:lnTo>
                  <a:pt x="343056" y="357880"/>
                </a:lnTo>
                <a:lnTo>
                  <a:pt x="339380" y="375918"/>
                </a:lnTo>
                <a:lnTo>
                  <a:pt x="333186" y="378305"/>
                </a:lnTo>
                <a:close/>
              </a:path>
              <a:path w="533400" h="419735">
                <a:moveTo>
                  <a:pt x="478192" y="351127"/>
                </a:moveTo>
                <a:lnTo>
                  <a:pt x="385103" y="351127"/>
                </a:lnTo>
                <a:lnTo>
                  <a:pt x="385103" y="342461"/>
                </a:lnTo>
                <a:lnTo>
                  <a:pt x="389952" y="337407"/>
                </a:lnTo>
                <a:lnTo>
                  <a:pt x="395935" y="337407"/>
                </a:lnTo>
                <a:lnTo>
                  <a:pt x="434060" y="345756"/>
                </a:lnTo>
                <a:lnTo>
                  <a:pt x="460982" y="345756"/>
                </a:lnTo>
                <a:lnTo>
                  <a:pt x="463658" y="348728"/>
                </a:lnTo>
                <a:lnTo>
                  <a:pt x="478192" y="351127"/>
                </a:lnTo>
                <a:close/>
              </a:path>
              <a:path w="533400" h="419735">
                <a:moveTo>
                  <a:pt x="460982" y="345756"/>
                </a:moveTo>
                <a:lnTo>
                  <a:pt x="434060" y="345756"/>
                </a:lnTo>
                <a:lnTo>
                  <a:pt x="437765" y="342958"/>
                </a:lnTo>
                <a:lnTo>
                  <a:pt x="442311" y="341292"/>
                </a:lnTo>
                <a:lnTo>
                  <a:pt x="453717" y="341292"/>
                </a:lnTo>
                <a:lnTo>
                  <a:pt x="459546" y="344160"/>
                </a:lnTo>
                <a:lnTo>
                  <a:pt x="460982" y="345756"/>
                </a:lnTo>
                <a:close/>
              </a:path>
              <a:path w="533400" h="419735">
                <a:moveTo>
                  <a:pt x="482550" y="360870"/>
                </a:moveTo>
                <a:lnTo>
                  <a:pt x="377513" y="360870"/>
                </a:lnTo>
                <a:lnTo>
                  <a:pt x="379316" y="359652"/>
                </a:lnTo>
                <a:lnTo>
                  <a:pt x="380094" y="355825"/>
                </a:lnTo>
                <a:lnTo>
                  <a:pt x="378925" y="353949"/>
                </a:lnTo>
                <a:lnTo>
                  <a:pt x="375257" y="353136"/>
                </a:lnTo>
                <a:lnTo>
                  <a:pt x="490369" y="353136"/>
                </a:lnTo>
                <a:lnTo>
                  <a:pt x="498870" y="354539"/>
                </a:lnTo>
                <a:lnTo>
                  <a:pt x="513268" y="354539"/>
                </a:lnTo>
                <a:lnTo>
                  <a:pt x="513924" y="355222"/>
                </a:lnTo>
                <a:lnTo>
                  <a:pt x="476527" y="355222"/>
                </a:lnTo>
                <a:lnTo>
                  <a:pt x="480086" y="357072"/>
                </a:lnTo>
                <a:lnTo>
                  <a:pt x="482550" y="360870"/>
                </a:lnTo>
                <a:close/>
              </a:path>
              <a:path w="533400" h="419735">
                <a:moveTo>
                  <a:pt x="513268" y="354539"/>
                </a:moveTo>
                <a:lnTo>
                  <a:pt x="498870" y="354539"/>
                </a:lnTo>
                <a:lnTo>
                  <a:pt x="500556" y="353806"/>
                </a:lnTo>
                <a:lnTo>
                  <a:pt x="502400" y="353401"/>
                </a:lnTo>
                <a:lnTo>
                  <a:pt x="512175" y="353401"/>
                </a:lnTo>
                <a:lnTo>
                  <a:pt x="513268" y="354539"/>
                </a:lnTo>
                <a:close/>
              </a:path>
              <a:path w="533400" h="419735">
                <a:moveTo>
                  <a:pt x="514663" y="378325"/>
                </a:moveTo>
                <a:lnTo>
                  <a:pt x="482550" y="378325"/>
                </a:lnTo>
                <a:lnTo>
                  <a:pt x="493328" y="377514"/>
                </a:lnTo>
                <a:lnTo>
                  <a:pt x="491338" y="374972"/>
                </a:lnTo>
                <a:lnTo>
                  <a:pt x="490144" y="371727"/>
                </a:lnTo>
                <a:lnTo>
                  <a:pt x="490144" y="364287"/>
                </a:lnTo>
                <a:lnTo>
                  <a:pt x="491609" y="360745"/>
                </a:lnTo>
                <a:lnTo>
                  <a:pt x="493983" y="358098"/>
                </a:lnTo>
                <a:lnTo>
                  <a:pt x="476527" y="355222"/>
                </a:lnTo>
                <a:lnTo>
                  <a:pt x="513924" y="355222"/>
                </a:lnTo>
                <a:lnTo>
                  <a:pt x="518532" y="360020"/>
                </a:lnTo>
                <a:lnTo>
                  <a:pt x="518532" y="372150"/>
                </a:lnTo>
                <a:lnTo>
                  <a:pt x="517029" y="375738"/>
                </a:lnTo>
                <a:lnTo>
                  <a:pt x="514663" y="378325"/>
                </a:lnTo>
                <a:close/>
              </a:path>
              <a:path w="533400" h="419735">
                <a:moveTo>
                  <a:pt x="43341" y="388279"/>
                </a:moveTo>
                <a:lnTo>
                  <a:pt x="28429" y="388279"/>
                </a:lnTo>
                <a:lnTo>
                  <a:pt x="28429" y="357537"/>
                </a:lnTo>
                <a:lnTo>
                  <a:pt x="43341" y="357537"/>
                </a:lnTo>
                <a:lnTo>
                  <a:pt x="43341" y="388279"/>
                </a:lnTo>
                <a:close/>
              </a:path>
              <a:path w="533400" h="419735">
                <a:moveTo>
                  <a:pt x="482550" y="388672"/>
                </a:moveTo>
                <a:lnTo>
                  <a:pt x="385103" y="388672"/>
                </a:lnTo>
                <a:lnTo>
                  <a:pt x="385103" y="367189"/>
                </a:lnTo>
                <a:lnTo>
                  <a:pt x="343056" y="357880"/>
                </a:lnTo>
                <a:lnTo>
                  <a:pt x="372733" y="357880"/>
                </a:lnTo>
                <a:lnTo>
                  <a:pt x="372672" y="358178"/>
                </a:lnTo>
                <a:lnTo>
                  <a:pt x="373842" y="360059"/>
                </a:lnTo>
                <a:lnTo>
                  <a:pt x="377513" y="360870"/>
                </a:lnTo>
                <a:lnTo>
                  <a:pt x="482550" y="360870"/>
                </a:lnTo>
                <a:lnTo>
                  <a:pt x="482550" y="378325"/>
                </a:lnTo>
                <a:lnTo>
                  <a:pt x="514663" y="378325"/>
                </a:lnTo>
                <a:lnTo>
                  <a:pt x="515141" y="381822"/>
                </a:lnTo>
                <a:lnTo>
                  <a:pt x="493537" y="381822"/>
                </a:lnTo>
                <a:lnTo>
                  <a:pt x="482550" y="382647"/>
                </a:lnTo>
                <a:lnTo>
                  <a:pt x="482550" y="388672"/>
                </a:lnTo>
                <a:close/>
              </a:path>
              <a:path w="533400" h="419735">
                <a:moveTo>
                  <a:pt x="290566" y="368193"/>
                </a:moveTo>
                <a:lnTo>
                  <a:pt x="275690" y="368193"/>
                </a:lnTo>
                <a:lnTo>
                  <a:pt x="273975" y="359250"/>
                </a:lnTo>
                <a:lnTo>
                  <a:pt x="288849" y="359250"/>
                </a:lnTo>
                <a:lnTo>
                  <a:pt x="290566" y="368193"/>
                </a:lnTo>
                <a:close/>
              </a:path>
              <a:path w="533400" h="419735">
                <a:moveTo>
                  <a:pt x="309686" y="388672"/>
                </a:moveTo>
                <a:lnTo>
                  <a:pt x="167640" y="388672"/>
                </a:lnTo>
                <a:lnTo>
                  <a:pt x="167640" y="368193"/>
                </a:lnTo>
                <a:lnTo>
                  <a:pt x="309686" y="368193"/>
                </a:lnTo>
                <a:lnTo>
                  <a:pt x="309686" y="388672"/>
                </a:lnTo>
                <a:close/>
              </a:path>
              <a:path w="533400" h="419735">
                <a:moveTo>
                  <a:pt x="516230" y="388672"/>
                </a:moveTo>
                <a:lnTo>
                  <a:pt x="492446" y="388672"/>
                </a:lnTo>
                <a:lnTo>
                  <a:pt x="493537" y="381822"/>
                </a:lnTo>
                <a:lnTo>
                  <a:pt x="515141" y="381822"/>
                </a:lnTo>
                <a:lnTo>
                  <a:pt x="516230" y="388672"/>
                </a:lnTo>
                <a:close/>
              </a:path>
              <a:path w="533400" h="419735">
                <a:moveTo>
                  <a:pt x="40189" y="388672"/>
                </a:moveTo>
                <a:lnTo>
                  <a:pt x="31589" y="388672"/>
                </a:lnTo>
                <a:lnTo>
                  <a:pt x="31589" y="388279"/>
                </a:lnTo>
                <a:lnTo>
                  <a:pt x="40189" y="388279"/>
                </a:lnTo>
                <a:lnTo>
                  <a:pt x="40189" y="388672"/>
                </a:lnTo>
                <a:close/>
              </a:path>
              <a:path w="533400" h="419735">
                <a:moveTo>
                  <a:pt x="532865" y="419148"/>
                </a:moveTo>
                <a:lnTo>
                  <a:pt x="0" y="419148"/>
                </a:lnTo>
                <a:lnTo>
                  <a:pt x="0" y="388672"/>
                </a:lnTo>
                <a:lnTo>
                  <a:pt x="532865" y="388672"/>
                </a:lnTo>
                <a:lnTo>
                  <a:pt x="532865" y="419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7379" y="2720012"/>
            <a:ext cx="623570" cy="386080"/>
          </a:xfrm>
          <a:custGeom>
            <a:avLst/>
            <a:gdLst/>
            <a:ahLst/>
            <a:cxnLst/>
            <a:rect l="l" t="t" r="r" b="b"/>
            <a:pathLst>
              <a:path w="623570" h="386080">
                <a:moveTo>
                  <a:pt x="108666" y="61557"/>
                </a:moveTo>
                <a:lnTo>
                  <a:pt x="94800" y="61557"/>
                </a:lnTo>
                <a:lnTo>
                  <a:pt x="198569" y="9212"/>
                </a:lnTo>
                <a:lnTo>
                  <a:pt x="202016" y="2501"/>
                </a:lnTo>
                <a:lnTo>
                  <a:pt x="207627" y="0"/>
                </a:lnTo>
                <a:lnTo>
                  <a:pt x="215832" y="2548"/>
                </a:lnTo>
                <a:lnTo>
                  <a:pt x="227065" y="10988"/>
                </a:lnTo>
                <a:lnTo>
                  <a:pt x="246750" y="10993"/>
                </a:lnTo>
                <a:lnTo>
                  <a:pt x="261168" y="14345"/>
                </a:lnTo>
                <a:lnTo>
                  <a:pt x="267479" y="17831"/>
                </a:lnTo>
                <a:lnTo>
                  <a:pt x="196995" y="17831"/>
                </a:lnTo>
                <a:lnTo>
                  <a:pt x="108666" y="61557"/>
                </a:lnTo>
                <a:close/>
              </a:path>
              <a:path w="623570" h="386080">
                <a:moveTo>
                  <a:pt x="246730" y="10988"/>
                </a:moveTo>
                <a:lnTo>
                  <a:pt x="227065" y="10988"/>
                </a:lnTo>
                <a:lnTo>
                  <a:pt x="244811" y="10542"/>
                </a:lnTo>
                <a:lnTo>
                  <a:pt x="246730" y="10988"/>
                </a:lnTo>
                <a:close/>
              </a:path>
              <a:path w="623570" h="386080">
                <a:moveTo>
                  <a:pt x="350129" y="79713"/>
                </a:moveTo>
                <a:lnTo>
                  <a:pt x="334088" y="79713"/>
                </a:lnTo>
                <a:lnTo>
                  <a:pt x="345958" y="29596"/>
                </a:lnTo>
                <a:lnTo>
                  <a:pt x="348227" y="21293"/>
                </a:lnTo>
                <a:lnTo>
                  <a:pt x="352105" y="15444"/>
                </a:lnTo>
                <a:lnTo>
                  <a:pt x="357572" y="12021"/>
                </a:lnTo>
                <a:lnTo>
                  <a:pt x="364610" y="10993"/>
                </a:lnTo>
                <a:lnTo>
                  <a:pt x="471332" y="10993"/>
                </a:lnTo>
                <a:lnTo>
                  <a:pt x="480625" y="11262"/>
                </a:lnTo>
                <a:lnTo>
                  <a:pt x="487385" y="18021"/>
                </a:lnTo>
                <a:lnTo>
                  <a:pt x="489004" y="24639"/>
                </a:lnTo>
                <a:lnTo>
                  <a:pt x="464040" y="24639"/>
                </a:lnTo>
                <a:lnTo>
                  <a:pt x="431126" y="25474"/>
                </a:lnTo>
                <a:lnTo>
                  <a:pt x="372820" y="25477"/>
                </a:lnTo>
                <a:lnTo>
                  <a:pt x="366159" y="25918"/>
                </a:lnTo>
                <a:lnTo>
                  <a:pt x="362588" y="28296"/>
                </a:lnTo>
                <a:lnTo>
                  <a:pt x="360473" y="34573"/>
                </a:lnTo>
                <a:lnTo>
                  <a:pt x="350129" y="79713"/>
                </a:lnTo>
                <a:close/>
              </a:path>
              <a:path w="623570" h="386080">
                <a:moveTo>
                  <a:pt x="165026" y="77819"/>
                </a:moveTo>
                <a:lnTo>
                  <a:pt x="108006" y="77819"/>
                </a:lnTo>
                <a:lnTo>
                  <a:pt x="196593" y="23175"/>
                </a:lnTo>
                <a:lnTo>
                  <a:pt x="196685" y="21293"/>
                </a:lnTo>
                <a:lnTo>
                  <a:pt x="196818" y="19528"/>
                </a:lnTo>
                <a:lnTo>
                  <a:pt x="196995" y="17831"/>
                </a:lnTo>
                <a:lnTo>
                  <a:pt x="267479" y="17831"/>
                </a:lnTo>
                <a:lnTo>
                  <a:pt x="276076" y="22580"/>
                </a:lnTo>
                <a:lnTo>
                  <a:pt x="289476" y="35427"/>
                </a:lnTo>
                <a:lnTo>
                  <a:pt x="311284" y="57076"/>
                </a:lnTo>
                <a:lnTo>
                  <a:pt x="224872" y="57076"/>
                </a:lnTo>
                <a:lnTo>
                  <a:pt x="218623" y="57623"/>
                </a:lnTo>
                <a:lnTo>
                  <a:pt x="212144" y="59072"/>
                </a:lnTo>
                <a:lnTo>
                  <a:pt x="205440" y="61400"/>
                </a:lnTo>
                <a:lnTo>
                  <a:pt x="165026" y="77819"/>
                </a:lnTo>
                <a:close/>
              </a:path>
              <a:path w="623570" h="386080">
                <a:moveTo>
                  <a:pt x="580688" y="145629"/>
                </a:moveTo>
                <a:lnTo>
                  <a:pt x="431126" y="145629"/>
                </a:lnTo>
                <a:lnTo>
                  <a:pt x="491375" y="116980"/>
                </a:lnTo>
                <a:lnTo>
                  <a:pt x="474918" y="36043"/>
                </a:lnTo>
                <a:lnTo>
                  <a:pt x="474825" y="28468"/>
                </a:lnTo>
                <a:lnTo>
                  <a:pt x="470833" y="25056"/>
                </a:lnTo>
                <a:lnTo>
                  <a:pt x="464040" y="24639"/>
                </a:lnTo>
                <a:lnTo>
                  <a:pt x="489004" y="24639"/>
                </a:lnTo>
                <a:lnTo>
                  <a:pt x="489588" y="27027"/>
                </a:lnTo>
                <a:lnTo>
                  <a:pt x="512740" y="112749"/>
                </a:lnTo>
                <a:lnTo>
                  <a:pt x="549316" y="112749"/>
                </a:lnTo>
                <a:lnTo>
                  <a:pt x="561139" y="116256"/>
                </a:lnTo>
                <a:lnTo>
                  <a:pt x="571478" y="124061"/>
                </a:lnTo>
                <a:lnTo>
                  <a:pt x="579356" y="138556"/>
                </a:lnTo>
                <a:lnTo>
                  <a:pt x="580688" y="145629"/>
                </a:lnTo>
                <a:close/>
              </a:path>
              <a:path w="623570" h="386080">
                <a:moveTo>
                  <a:pt x="431126" y="144652"/>
                </a:moveTo>
                <a:lnTo>
                  <a:pt x="398954" y="144652"/>
                </a:lnTo>
                <a:lnTo>
                  <a:pt x="400025" y="144530"/>
                </a:lnTo>
                <a:lnTo>
                  <a:pt x="418044" y="144530"/>
                </a:lnTo>
                <a:lnTo>
                  <a:pt x="418044" y="25477"/>
                </a:lnTo>
                <a:lnTo>
                  <a:pt x="431126" y="25477"/>
                </a:lnTo>
                <a:lnTo>
                  <a:pt x="431126" y="144652"/>
                </a:lnTo>
                <a:close/>
              </a:path>
              <a:path w="623570" h="386080">
                <a:moveTo>
                  <a:pt x="79883" y="244451"/>
                </a:moveTo>
                <a:lnTo>
                  <a:pt x="36338" y="244451"/>
                </a:lnTo>
                <a:lnTo>
                  <a:pt x="40374" y="243242"/>
                </a:lnTo>
                <a:lnTo>
                  <a:pt x="55955" y="94659"/>
                </a:lnTo>
                <a:lnTo>
                  <a:pt x="52860" y="87772"/>
                </a:lnTo>
                <a:lnTo>
                  <a:pt x="54724" y="82057"/>
                </a:lnTo>
                <a:lnTo>
                  <a:pt x="60971" y="78046"/>
                </a:lnTo>
                <a:lnTo>
                  <a:pt x="71023" y="76270"/>
                </a:lnTo>
                <a:lnTo>
                  <a:pt x="71739" y="69290"/>
                </a:lnTo>
                <a:lnTo>
                  <a:pt x="75089" y="59483"/>
                </a:lnTo>
                <a:lnTo>
                  <a:pt x="79991" y="54738"/>
                </a:lnTo>
                <a:lnTo>
                  <a:pt x="86533" y="55336"/>
                </a:lnTo>
                <a:lnTo>
                  <a:pt x="94800" y="61557"/>
                </a:lnTo>
                <a:lnTo>
                  <a:pt x="108666" y="61557"/>
                </a:lnTo>
                <a:lnTo>
                  <a:pt x="98981" y="66352"/>
                </a:lnTo>
                <a:lnTo>
                  <a:pt x="108006" y="77819"/>
                </a:lnTo>
                <a:lnTo>
                  <a:pt x="165026" y="77819"/>
                </a:lnTo>
                <a:lnTo>
                  <a:pt x="121821" y="95372"/>
                </a:lnTo>
                <a:lnTo>
                  <a:pt x="127200" y="102207"/>
                </a:lnTo>
                <a:lnTo>
                  <a:pt x="127146" y="102369"/>
                </a:lnTo>
                <a:lnTo>
                  <a:pt x="64874" y="102369"/>
                </a:lnTo>
                <a:lnTo>
                  <a:pt x="47327" y="241161"/>
                </a:lnTo>
                <a:lnTo>
                  <a:pt x="80977" y="241161"/>
                </a:lnTo>
                <a:lnTo>
                  <a:pt x="79883" y="244451"/>
                </a:lnTo>
                <a:close/>
              </a:path>
              <a:path w="623570" h="386080">
                <a:moveTo>
                  <a:pt x="593666" y="358879"/>
                </a:moveTo>
                <a:lnTo>
                  <a:pt x="287733" y="358879"/>
                </a:lnTo>
                <a:lnTo>
                  <a:pt x="258699" y="345592"/>
                </a:lnTo>
                <a:lnTo>
                  <a:pt x="250801" y="317281"/>
                </a:lnTo>
                <a:lnTo>
                  <a:pt x="261370" y="288976"/>
                </a:lnTo>
                <a:lnTo>
                  <a:pt x="287733" y="275707"/>
                </a:lnTo>
                <a:lnTo>
                  <a:pt x="384531" y="275707"/>
                </a:lnTo>
                <a:lnTo>
                  <a:pt x="384531" y="259366"/>
                </a:lnTo>
                <a:lnTo>
                  <a:pt x="311577" y="259366"/>
                </a:lnTo>
                <a:lnTo>
                  <a:pt x="311577" y="174752"/>
                </a:lnTo>
                <a:lnTo>
                  <a:pt x="316833" y="152556"/>
                </a:lnTo>
                <a:lnTo>
                  <a:pt x="224872" y="57076"/>
                </a:lnTo>
                <a:lnTo>
                  <a:pt x="311284" y="57076"/>
                </a:lnTo>
                <a:lnTo>
                  <a:pt x="236638" y="57168"/>
                </a:lnTo>
                <a:lnTo>
                  <a:pt x="319464" y="141455"/>
                </a:lnTo>
                <a:lnTo>
                  <a:pt x="396284" y="141455"/>
                </a:lnTo>
                <a:lnTo>
                  <a:pt x="398574" y="143729"/>
                </a:lnTo>
                <a:lnTo>
                  <a:pt x="398954" y="144652"/>
                </a:lnTo>
                <a:lnTo>
                  <a:pt x="431126" y="144652"/>
                </a:lnTo>
                <a:lnTo>
                  <a:pt x="431126" y="145629"/>
                </a:lnTo>
                <a:lnTo>
                  <a:pt x="580688" y="145629"/>
                </a:lnTo>
                <a:lnTo>
                  <a:pt x="583797" y="162133"/>
                </a:lnTo>
                <a:lnTo>
                  <a:pt x="584106" y="236381"/>
                </a:lnTo>
                <a:lnTo>
                  <a:pt x="328935" y="236381"/>
                </a:lnTo>
                <a:lnTo>
                  <a:pt x="328935" y="248248"/>
                </a:lnTo>
                <a:lnTo>
                  <a:pt x="584155" y="248248"/>
                </a:lnTo>
                <a:lnTo>
                  <a:pt x="584201" y="259365"/>
                </a:lnTo>
                <a:lnTo>
                  <a:pt x="480543" y="259365"/>
                </a:lnTo>
                <a:lnTo>
                  <a:pt x="480543" y="275706"/>
                </a:lnTo>
                <a:lnTo>
                  <a:pt x="590982" y="275707"/>
                </a:lnTo>
                <a:lnTo>
                  <a:pt x="615934" y="289674"/>
                </a:lnTo>
                <a:lnTo>
                  <a:pt x="616492" y="291862"/>
                </a:lnTo>
                <a:lnTo>
                  <a:pt x="297254" y="291862"/>
                </a:lnTo>
                <a:lnTo>
                  <a:pt x="286619" y="294005"/>
                </a:lnTo>
                <a:lnTo>
                  <a:pt x="277930" y="299849"/>
                </a:lnTo>
                <a:lnTo>
                  <a:pt x="272069" y="308514"/>
                </a:lnTo>
                <a:lnTo>
                  <a:pt x="269919" y="319119"/>
                </a:lnTo>
                <a:lnTo>
                  <a:pt x="272069" y="329726"/>
                </a:lnTo>
                <a:lnTo>
                  <a:pt x="277929" y="338390"/>
                </a:lnTo>
                <a:lnTo>
                  <a:pt x="286618" y="344233"/>
                </a:lnTo>
                <a:lnTo>
                  <a:pt x="297254" y="346375"/>
                </a:lnTo>
                <a:lnTo>
                  <a:pt x="614939" y="346375"/>
                </a:lnTo>
                <a:lnTo>
                  <a:pt x="593666" y="358879"/>
                </a:lnTo>
                <a:close/>
              </a:path>
              <a:path w="623570" h="386080">
                <a:moveTo>
                  <a:pt x="396284" y="141455"/>
                </a:moveTo>
                <a:lnTo>
                  <a:pt x="319464" y="141455"/>
                </a:lnTo>
                <a:lnTo>
                  <a:pt x="321843" y="131402"/>
                </a:lnTo>
                <a:lnTo>
                  <a:pt x="258514" y="64831"/>
                </a:lnTo>
                <a:lnTo>
                  <a:pt x="251667" y="60539"/>
                </a:lnTo>
                <a:lnTo>
                  <a:pt x="244361" y="58038"/>
                </a:lnTo>
                <a:lnTo>
                  <a:pt x="236638" y="57168"/>
                </a:lnTo>
                <a:lnTo>
                  <a:pt x="311377" y="57168"/>
                </a:lnTo>
                <a:lnTo>
                  <a:pt x="334088" y="79713"/>
                </a:lnTo>
                <a:lnTo>
                  <a:pt x="350129" y="79713"/>
                </a:lnTo>
                <a:lnTo>
                  <a:pt x="347156" y="92685"/>
                </a:lnTo>
                <a:lnTo>
                  <a:pt x="396284" y="141455"/>
                </a:lnTo>
                <a:close/>
              </a:path>
              <a:path w="623570" h="386080">
                <a:moveTo>
                  <a:pt x="80977" y="241161"/>
                </a:moveTo>
                <a:lnTo>
                  <a:pt x="47327" y="241161"/>
                </a:lnTo>
                <a:lnTo>
                  <a:pt x="52892" y="239495"/>
                </a:lnTo>
                <a:lnTo>
                  <a:pt x="68128" y="104373"/>
                </a:lnTo>
                <a:lnTo>
                  <a:pt x="66966" y="103704"/>
                </a:lnTo>
                <a:lnTo>
                  <a:pt x="65895" y="103037"/>
                </a:lnTo>
                <a:lnTo>
                  <a:pt x="64874" y="102369"/>
                </a:lnTo>
                <a:lnTo>
                  <a:pt x="127146" y="102369"/>
                </a:lnTo>
                <a:lnTo>
                  <a:pt x="80977" y="241161"/>
                </a:lnTo>
                <a:close/>
              </a:path>
              <a:path w="623570" h="386080">
                <a:moveTo>
                  <a:pt x="54669" y="386004"/>
                </a:moveTo>
                <a:lnTo>
                  <a:pt x="12272" y="370429"/>
                </a:lnTo>
                <a:lnTo>
                  <a:pt x="0" y="298671"/>
                </a:lnTo>
                <a:lnTo>
                  <a:pt x="44808" y="276925"/>
                </a:lnTo>
                <a:lnTo>
                  <a:pt x="23467" y="245968"/>
                </a:lnTo>
                <a:lnTo>
                  <a:pt x="20441" y="238657"/>
                </a:lnTo>
                <a:lnTo>
                  <a:pt x="25954" y="234449"/>
                </a:lnTo>
                <a:lnTo>
                  <a:pt x="32597" y="238821"/>
                </a:lnTo>
                <a:lnTo>
                  <a:pt x="36338" y="244451"/>
                </a:lnTo>
                <a:lnTo>
                  <a:pt x="79883" y="244451"/>
                </a:lnTo>
                <a:lnTo>
                  <a:pt x="77248" y="252372"/>
                </a:lnTo>
                <a:lnTo>
                  <a:pt x="51440" y="252372"/>
                </a:lnTo>
                <a:lnTo>
                  <a:pt x="42834" y="254227"/>
                </a:lnTo>
                <a:lnTo>
                  <a:pt x="50012" y="265034"/>
                </a:lnTo>
                <a:lnTo>
                  <a:pt x="73036" y="265034"/>
                </a:lnTo>
                <a:lnTo>
                  <a:pt x="67422" y="281911"/>
                </a:lnTo>
                <a:lnTo>
                  <a:pt x="65786" y="281911"/>
                </a:lnTo>
                <a:lnTo>
                  <a:pt x="64869" y="286571"/>
                </a:lnTo>
                <a:lnTo>
                  <a:pt x="41485" y="363773"/>
                </a:lnTo>
                <a:lnTo>
                  <a:pt x="54669" y="386004"/>
                </a:lnTo>
                <a:close/>
              </a:path>
              <a:path w="623570" h="386080">
                <a:moveTo>
                  <a:pt x="584155" y="248248"/>
                </a:moveTo>
                <a:lnTo>
                  <a:pt x="568519" y="248248"/>
                </a:lnTo>
                <a:lnTo>
                  <a:pt x="568519" y="236381"/>
                </a:lnTo>
                <a:lnTo>
                  <a:pt x="584106" y="236381"/>
                </a:lnTo>
                <a:lnTo>
                  <a:pt x="584155" y="248248"/>
                </a:lnTo>
                <a:close/>
              </a:path>
              <a:path w="623570" h="386080">
                <a:moveTo>
                  <a:pt x="73036" y="265034"/>
                </a:moveTo>
                <a:lnTo>
                  <a:pt x="50012" y="265034"/>
                </a:lnTo>
                <a:lnTo>
                  <a:pt x="51440" y="252372"/>
                </a:lnTo>
                <a:lnTo>
                  <a:pt x="77248" y="252372"/>
                </a:lnTo>
                <a:lnTo>
                  <a:pt x="73036" y="265034"/>
                </a:lnTo>
                <a:close/>
              </a:path>
              <a:path w="623570" h="386080">
                <a:moveTo>
                  <a:pt x="67342" y="282152"/>
                </a:moveTo>
                <a:lnTo>
                  <a:pt x="65786" y="281911"/>
                </a:lnTo>
                <a:lnTo>
                  <a:pt x="67422" y="281911"/>
                </a:lnTo>
                <a:lnTo>
                  <a:pt x="67342" y="282152"/>
                </a:lnTo>
                <a:close/>
              </a:path>
              <a:path w="623570" h="386080">
                <a:moveTo>
                  <a:pt x="580176" y="346375"/>
                </a:moveTo>
                <a:lnTo>
                  <a:pt x="298620" y="346375"/>
                </a:lnTo>
                <a:lnTo>
                  <a:pt x="299964" y="346278"/>
                </a:lnTo>
                <a:lnTo>
                  <a:pt x="301279" y="346084"/>
                </a:lnTo>
                <a:lnTo>
                  <a:pt x="292078" y="342974"/>
                </a:lnTo>
                <a:lnTo>
                  <a:pt x="284683" y="337002"/>
                </a:lnTo>
                <a:lnTo>
                  <a:pt x="279759" y="328830"/>
                </a:lnTo>
                <a:lnTo>
                  <a:pt x="277970" y="319119"/>
                </a:lnTo>
                <a:lnTo>
                  <a:pt x="279759" y="309409"/>
                </a:lnTo>
                <a:lnTo>
                  <a:pt x="284682" y="301237"/>
                </a:lnTo>
                <a:lnTo>
                  <a:pt x="292077" y="295267"/>
                </a:lnTo>
                <a:lnTo>
                  <a:pt x="301279" y="292158"/>
                </a:lnTo>
                <a:lnTo>
                  <a:pt x="299964" y="291963"/>
                </a:lnTo>
                <a:lnTo>
                  <a:pt x="298620" y="291862"/>
                </a:lnTo>
                <a:lnTo>
                  <a:pt x="367860" y="291862"/>
                </a:lnTo>
                <a:lnTo>
                  <a:pt x="368705" y="320598"/>
                </a:lnTo>
                <a:lnTo>
                  <a:pt x="553141" y="320598"/>
                </a:lnTo>
                <a:lnTo>
                  <a:pt x="554991" y="329726"/>
                </a:lnTo>
                <a:lnTo>
                  <a:pt x="560851" y="338390"/>
                </a:lnTo>
                <a:lnTo>
                  <a:pt x="569540" y="344233"/>
                </a:lnTo>
                <a:lnTo>
                  <a:pt x="580176" y="346375"/>
                </a:lnTo>
                <a:close/>
              </a:path>
              <a:path w="623570" h="386080">
                <a:moveTo>
                  <a:pt x="492880" y="313838"/>
                </a:moveTo>
                <a:lnTo>
                  <a:pt x="379300" y="313838"/>
                </a:lnTo>
                <a:lnTo>
                  <a:pt x="367860" y="291862"/>
                </a:lnTo>
                <a:lnTo>
                  <a:pt x="580176" y="291862"/>
                </a:lnTo>
                <a:lnTo>
                  <a:pt x="573874" y="293132"/>
                </a:lnTo>
                <a:lnTo>
                  <a:pt x="502201" y="293132"/>
                </a:lnTo>
                <a:lnTo>
                  <a:pt x="492880" y="313838"/>
                </a:lnTo>
                <a:close/>
              </a:path>
              <a:path w="623570" h="386080">
                <a:moveTo>
                  <a:pt x="614939" y="346375"/>
                </a:moveTo>
                <a:lnTo>
                  <a:pt x="581542" y="346375"/>
                </a:lnTo>
                <a:lnTo>
                  <a:pt x="582886" y="346278"/>
                </a:lnTo>
                <a:lnTo>
                  <a:pt x="584201" y="346084"/>
                </a:lnTo>
                <a:lnTo>
                  <a:pt x="574999" y="342974"/>
                </a:lnTo>
                <a:lnTo>
                  <a:pt x="567604" y="337002"/>
                </a:lnTo>
                <a:lnTo>
                  <a:pt x="562681" y="328830"/>
                </a:lnTo>
                <a:lnTo>
                  <a:pt x="560892" y="319119"/>
                </a:lnTo>
                <a:lnTo>
                  <a:pt x="562681" y="309409"/>
                </a:lnTo>
                <a:lnTo>
                  <a:pt x="567604" y="301237"/>
                </a:lnTo>
                <a:lnTo>
                  <a:pt x="574999" y="295267"/>
                </a:lnTo>
                <a:lnTo>
                  <a:pt x="584201" y="292158"/>
                </a:lnTo>
                <a:lnTo>
                  <a:pt x="582885" y="291963"/>
                </a:lnTo>
                <a:lnTo>
                  <a:pt x="581541" y="291862"/>
                </a:lnTo>
                <a:lnTo>
                  <a:pt x="616492" y="291862"/>
                </a:lnTo>
                <a:lnTo>
                  <a:pt x="623223" y="318220"/>
                </a:lnTo>
                <a:lnTo>
                  <a:pt x="615063" y="346303"/>
                </a:lnTo>
                <a:close/>
              </a:path>
              <a:path w="623570" h="386080">
                <a:moveTo>
                  <a:pt x="553141" y="320598"/>
                </a:moveTo>
                <a:lnTo>
                  <a:pt x="502201" y="320598"/>
                </a:lnTo>
                <a:lnTo>
                  <a:pt x="502201" y="293132"/>
                </a:lnTo>
                <a:lnTo>
                  <a:pt x="573874" y="293132"/>
                </a:lnTo>
                <a:lnTo>
                  <a:pt x="569540" y="294005"/>
                </a:lnTo>
                <a:lnTo>
                  <a:pt x="560851" y="299849"/>
                </a:lnTo>
                <a:lnTo>
                  <a:pt x="554991" y="308514"/>
                </a:lnTo>
                <a:lnTo>
                  <a:pt x="552841" y="319119"/>
                </a:lnTo>
                <a:lnTo>
                  <a:pt x="553141" y="320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8165" y="5177478"/>
            <a:ext cx="494953" cy="5930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7071" y="2647224"/>
            <a:ext cx="438149" cy="457193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117342" y="1387020"/>
            <a:ext cx="457200" cy="457200"/>
            <a:chOff x="8117342" y="1387020"/>
            <a:chExt cx="457200" cy="45720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0231" y="1593832"/>
              <a:ext cx="142875" cy="2500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117332" y="138702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86118" y="70002"/>
                  </a:moveTo>
                  <a:lnTo>
                    <a:pt x="283260" y="65722"/>
                  </a:lnTo>
                  <a:lnTo>
                    <a:pt x="281114" y="64287"/>
                  </a:lnTo>
                  <a:lnTo>
                    <a:pt x="264325" y="64287"/>
                  </a:lnTo>
                  <a:lnTo>
                    <a:pt x="264325" y="41427"/>
                  </a:lnTo>
                  <a:lnTo>
                    <a:pt x="267398" y="40360"/>
                  </a:lnTo>
                  <a:lnTo>
                    <a:pt x="272542" y="38569"/>
                  </a:lnTo>
                  <a:lnTo>
                    <a:pt x="278612" y="30708"/>
                  </a:lnTo>
                  <a:lnTo>
                    <a:pt x="278612" y="28219"/>
                  </a:lnTo>
                  <a:lnTo>
                    <a:pt x="278612" y="21424"/>
                  </a:lnTo>
                  <a:lnTo>
                    <a:pt x="277088" y="13931"/>
                  </a:lnTo>
                  <a:lnTo>
                    <a:pt x="276923" y="13106"/>
                  </a:lnTo>
                  <a:lnTo>
                    <a:pt x="272313" y="6286"/>
                  </a:lnTo>
                  <a:lnTo>
                    <a:pt x="265506" y="1689"/>
                  </a:lnTo>
                  <a:lnTo>
                    <a:pt x="264325" y="1460"/>
                  </a:lnTo>
                  <a:lnTo>
                    <a:pt x="264325" y="17145"/>
                  </a:lnTo>
                  <a:lnTo>
                    <a:pt x="264325" y="24993"/>
                  </a:lnTo>
                  <a:lnTo>
                    <a:pt x="261112" y="28219"/>
                  </a:lnTo>
                  <a:lnTo>
                    <a:pt x="253250" y="28219"/>
                  </a:lnTo>
                  <a:lnTo>
                    <a:pt x="250037" y="24993"/>
                  </a:lnTo>
                  <a:lnTo>
                    <a:pt x="250037" y="17145"/>
                  </a:lnTo>
                  <a:lnTo>
                    <a:pt x="253250" y="13931"/>
                  </a:lnTo>
                  <a:lnTo>
                    <a:pt x="261112" y="13931"/>
                  </a:lnTo>
                  <a:lnTo>
                    <a:pt x="264325" y="17145"/>
                  </a:lnTo>
                  <a:lnTo>
                    <a:pt x="264325" y="1460"/>
                  </a:lnTo>
                  <a:lnTo>
                    <a:pt x="257175" y="0"/>
                  </a:lnTo>
                  <a:lnTo>
                    <a:pt x="250748" y="0"/>
                  </a:lnTo>
                  <a:lnTo>
                    <a:pt x="245033" y="2857"/>
                  </a:lnTo>
                  <a:lnTo>
                    <a:pt x="241109" y="7137"/>
                  </a:lnTo>
                  <a:lnTo>
                    <a:pt x="198247" y="7137"/>
                  </a:lnTo>
                  <a:lnTo>
                    <a:pt x="198247" y="71793"/>
                  </a:lnTo>
                  <a:lnTo>
                    <a:pt x="167881" y="130721"/>
                  </a:lnTo>
                  <a:lnTo>
                    <a:pt x="161099" y="127266"/>
                  </a:lnTo>
                  <a:lnTo>
                    <a:pt x="161099" y="143586"/>
                  </a:lnTo>
                  <a:lnTo>
                    <a:pt x="147167" y="170370"/>
                  </a:lnTo>
                  <a:lnTo>
                    <a:pt x="141097" y="166903"/>
                  </a:lnTo>
                  <a:lnTo>
                    <a:pt x="141097" y="183235"/>
                  </a:lnTo>
                  <a:lnTo>
                    <a:pt x="125374" y="212877"/>
                  </a:lnTo>
                  <a:lnTo>
                    <a:pt x="120878" y="210375"/>
                  </a:lnTo>
                  <a:lnTo>
                    <a:pt x="118592" y="209118"/>
                  </a:lnTo>
                  <a:lnTo>
                    <a:pt x="118592" y="225742"/>
                  </a:lnTo>
                  <a:lnTo>
                    <a:pt x="100012" y="261454"/>
                  </a:lnTo>
                  <a:lnTo>
                    <a:pt x="93941" y="258089"/>
                  </a:lnTo>
                  <a:lnTo>
                    <a:pt x="93941" y="274320"/>
                  </a:lnTo>
                  <a:lnTo>
                    <a:pt x="72872" y="313969"/>
                  </a:lnTo>
                  <a:lnTo>
                    <a:pt x="18935" y="313969"/>
                  </a:lnTo>
                  <a:lnTo>
                    <a:pt x="60007" y="255384"/>
                  </a:lnTo>
                  <a:lnTo>
                    <a:pt x="60363" y="255739"/>
                  </a:lnTo>
                  <a:lnTo>
                    <a:pt x="60731" y="255739"/>
                  </a:lnTo>
                  <a:lnTo>
                    <a:pt x="61087" y="256095"/>
                  </a:lnTo>
                  <a:lnTo>
                    <a:pt x="93230" y="273964"/>
                  </a:lnTo>
                  <a:lnTo>
                    <a:pt x="93586" y="273964"/>
                  </a:lnTo>
                  <a:lnTo>
                    <a:pt x="93941" y="274320"/>
                  </a:lnTo>
                  <a:lnTo>
                    <a:pt x="93941" y="258089"/>
                  </a:lnTo>
                  <a:lnTo>
                    <a:pt x="89090" y="255384"/>
                  </a:lnTo>
                  <a:lnTo>
                    <a:pt x="67868" y="243598"/>
                  </a:lnTo>
                  <a:lnTo>
                    <a:pt x="91084" y="210375"/>
                  </a:lnTo>
                  <a:lnTo>
                    <a:pt x="118592" y="225742"/>
                  </a:lnTo>
                  <a:lnTo>
                    <a:pt x="118592" y="209118"/>
                  </a:lnTo>
                  <a:lnTo>
                    <a:pt x="99656" y="198589"/>
                  </a:lnTo>
                  <a:lnTo>
                    <a:pt x="119303" y="170738"/>
                  </a:lnTo>
                  <a:lnTo>
                    <a:pt x="141097" y="183235"/>
                  </a:lnTo>
                  <a:lnTo>
                    <a:pt x="141097" y="166903"/>
                  </a:lnTo>
                  <a:lnTo>
                    <a:pt x="127165" y="158940"/>
                  </a:lnTo>
                  <a:lnTo>
                    <a:pt x="143954" y="135013"/>
                  </a:lnTo>
                  <a:lnTo>
                    <a:pt x="161099" y="143586"/>
                  </a:lnTo>
                  <a:lnTo>
                    <a:pt x="161099" y="127266"/>
                  </a:lnTo>
                  <a:lnTo>
                    <a:pt x="152527" y="122872"/>
                  </a:lnTo>
                  <a:lnTo>
                    <a:pt x="191808" y="66789"/>
                  </a:lnTo>
                  <a:lnTo>
                    <a:pt x="198247" y="71793"/>
                  </a:lnTo>
                  <a:lnTo>
                    <a:pt x="198247" y="7137"/>
                  </a:lnTo>
                  <a:lnTo>
                    <a:pt x="197523" y="7137"/>
                  </a:lnTo>
                  <a:lnTo>
                    <a:pt x="194665" y="9283"/>
                  </a:lnTo>
                  <a:lnTo>
                    <a:pt x="193598" y="12852"/>
                  </a:lnTo>
                  <a:lnTo>
                    <a:pt x="184670" y="52857"/>
                  </a:lnTo>
                  <a:lnTo>
                    <a:pt x="184315" y="53213"/>
                  </a:lnTo>
                  <a:lnTo>
                    <a:pt x="1435" y="313969"/>
                  </a:lnTo>
                  <a:lnTo>
                    <a:pt x="355" y="315036"/>
                  </a:lnTo>
                  <a:lnTo>
                    <a:pt x="0" y="316471"/>
                  </a:lnTo>
                  <a:lnTo>
                    <a:pt x="0" y="378968"/>
                  </a:lnTo>
                  <a:lnTo>
                    <a:pt x="6438" y="385406"/>
                  </a:lnTo>
                  <a:lnTo>
                    <a:pt x="64300" y="385406"/>
                  </a:lnTo>
                  <a:lnTo>
                    <a:pt x="64300" y="399694"/>
                  </a:lnTo>
                  <a:lnTo>
                    <a:pt x="28575" y="399694"/>
                  </a:lnTo>
                  <a:lnTo>
                    <a:pt x="17487" y="401942"/>
                  </a:lnTo>
                  <a:lnTo>
                    <a:pt x="8394" y="408089"/>
                  </a:lnTo>
                  <a:lnTo>
                    <a:pt x="2260" y="417169"/>
                  </a:lnTo>
                  <a:lnTo>
                    <a:pt x="0" y="428269"/>
                  </a:lnTo>
                  <a:lnTo>
                    <a:pt x="2260" y="439356"/>
                  </a:lnTo>
                  <a:lnTo>
                    <a:pt x="8394" y="448449"/>
                  </a:lnTo>
                  <a:lnTo>
                    <a:pt x="17487" y="454583"/>
                  </a:lnTo>
                  <a:lnTo>
                    <a:pt x="28575" y="456844"/>
                  </a:lnTo>
                  <a:lnTo>
                    <a:pt x="207175" y="456844"/>
                  </a:lnTo>
                  <a:lnTo>
                    <a:pt x="218274" y="454583"/>
                  </a:lnTo>
                  <a:lnTo>
                    <a:pt x="227355" y="448449"/>
                  </a:lnTo>
                  <a:lnTo>
                    <a:pt x="233489" y="439356"/>
                  </a:lnTo>
                  <a:lnTo>
                    <a:pt x="235750" y="428269"/>
                  </a:lnTo>
                  <a:lnTo>
                    <a:pt x="233489" y="417169"/>
                  </a:lnTo>
                  <a:lnTo>
                    <a:pt x="227355" y="408089"/>
                  </a:lnTo>
                  <a:lnTo>
                    <a:pt x="218274" y="401942"/>
                  </a:lnTo>
                  <a:lnTo>
                    <a:pt x="207175" y="399694"/>
                  </a:lnTo>
                  <a:lnTo>
                    <a:pt x="150025" y="399694"/>
                  </a:lnTo>
                  <a:lnTo>
                    <a:pt x="150025" y="385406"/>
                  </a:lnTo>
                  <a:lnTo>
                    <a:pt x="222173" y="385406"/>
                  </a:lnTo>
                  <a:lnTo>
                    <a:pt x="228600" y="378968"/>
                  </a:lnTo>
                  <a:lnTo>
                    <a:pt x="228600" y="337540"/>
                  </a:lnTo>
                  <a:lnTo>
                    <a:pt x="222885" y="327901"/>
                  </a:lnTo>
                  <a:lnTo>
                    <a:pt x="216103" y="324319"/>
                  </a:lnTo>
                  <a:lnTo>
                    <a:pt x="199669" y="313969"/>
                  </a:lnTo>
                  <a:lnTo>
                    <a:pt x="135737" y="273659"/>
                  </a:lnTo>
                  <a:lnTo>
                    <a:pt x="135737" y="385406"/>
                  </a:lnTo>
                  <a:lnTo>
                    <a:pt x="135737" y="399694"/>
                  </a:lnTo>
                  <a:lnTo>
                    <a:pt x="78587" y="399694"/>
                  </a:lnTo>
                  <a:lnTo>
                    <a:pt x="78587" y="385406"/>
                  </a:lnTo>
                  <a:lnTo>
                    <a:pt x="135737" y="385406"/>
                  </a:lnTo>
                  <a:lnTo>
                    <a:pt x="135737" y="273659"/>
                  </a:lnTo>
                  <a:lnTo>
                    <a:pt x="133946" y="272529"/>
                  </a:lnTo>
                  <a:lnTo>
                    <a:pt x="132168" y="271462"/>
                  </a:lnTo>
                  <a:lnTo>
                    <a:pt x="130378" y="271106"/>
                  </a:lnTo>
                  <a:lnTo>
                    <a:pt x="124307" y="271106"/>
                  </a:lnTo>
                  <a:lnTo>
                    <a:pt x="121450" y="274675"/>
                  </a:lnTo>
                  <a:lnTo>
                    <a:pt x="121450" y="313969"/>
                  </a:lnTo>
                  <a:lnTo>
                    <a:pt x="88938" y="313969"/>
                  </a:lnTo>
                  <a:lnTo>
                    <a:pt x="116166" y="261454"/>
                  </a:lnTo>
                  <a:lnTo>
                    <a:pt x="141338" y="212877"/>
                  </a:lnTo>
                  <a:lnTo>
                    <a:pt x="163182" y="170738"/>
                  </a:lnTo>
                  <a:lnTo>
                    <a:pt x="163372" y="170370"/>
                  </a:lnTo>
                  <a:lnTo>
                    <a:pt x="181698" y="135013"/>
                  </a:lnTo>
                  <a:lnTo>
                    <a:pt x="183921" y="130721"/>
                  </a:lnTo>
                  <a:lnTo>
                    <a:pt x="210032" y="80365"/>
                  </a:lnTo>
                  <a:lnTo>
                    <a:pt x="210388" y="80010"/>
                  </a:lnTo>
                  <a:lnTo>
                    <a:pt x="210743" y="80010"/>
                  </a:lnTo>
                  <a:lnTo>
                    <a:pt x="210743" y="79654"/>
                  </a:lnTo>
                  <a:lnTo>
                    <a:pt x="222783" y="66789"/>
                  </a:lnTo>
                  <a:lnTo>
                    <a:pt x="247535" y="40360"/>
                  </a:lnTo>
                  <a:lnTo>
                    <a:pt x="249682" y="41427"/>
                  </a:lnTo>
                  <a:lnTo>
                    <a:pt x="249682" y="63931"/>
                  </a:lnTo>
                  <a:lnTo>
                    <a:pt x="232892" y="63931"/>
                  </a:lnTo>
                  <a:lnTo>
                    <a:pt x="230390" y="65366"/>
                  </a:lnTo>
                  <a:lnTo>
                    <a:pt x="229323" y="67500"/>
                  </a:lnTo>
                  <a:lnTo>
                    <a:pt x="227888" y="69646"/>
                  </a:lnTo>
                  <a:lnTo>
                    <a:pt x="227888" y="72504"/>
                  </a:lnTo>
                  <a:lnTo>
                    <a:pt x="229323" y="74650"/>
                  </a:lnTo>
                  <a:lnTo>
                    <a:pt x="249682" y="109651"/>
                  </a:lnTo>
                  <a:lnTo>
                    <a:pt x="249682" y="146443"/>
                  </a:lnTo>
                  <a:lnTo>
                    <a:pt x="252895" y="149656"/>
                  </a:lnTo>
                  <a:lnTo>
                    <a:pt x="265391" y="149656"/>
                  </a:lnTo>
                  <a:lnTo>
                    <a:pt x="271106" y="156083"/>
                  </a:lnTo>
                  <a:lnTo>
                    <a:pt x="271106" y="171805"/>
                  </a:lnTo>
                  <a:lnTo>
                    <a:pt x="265391" y="178231"/>
                  </a:lnTo>
                  <a:lnTo>
                    <a:pt x="254317" y="178231"/>
                  </a:lnTo>
                  <a:lnTo>
                    <a:pt x="250748" y="176453"/>
                  </a:lnTo>
                  <a:lnTo>
                    <a:pt x="245745" y="170014"/>
                  </a:lnTo>
                  <a:lnTo>
                    <a:pt x="241465" y="169303"/>
                  </a:lnTo>
                  <a:lnTo>
                    <a:pt x="235038" y="174307"/>
                  </a:lnTo>
                  <a:lnTo>
                    <a:pt x="234315" y="178587"/>
                  </a:lnTo>
                  <a:lnTo>
                    <a:pt x="236816" y="181800"/>
                  </a:lnTo>
                  <a:lnTo>
                    <a:pt x="242176" y="188595"/>
                  </a:lnTo>
                  <a:lnTo>
                    <a:pt x="249682" y="192519"/>
                  </a:lnTo>
                  <a:lnTo>
                    <a:pt x="258254" y="192519"/>
                  </a:lnTo>
                  <a:lnTo>
                    <a:pt x="269024" y="190271"/>
                  </a:lnTo>
                  <a:lnTo>
                    <a:pt x="277761" y="184124"/>
                  </a:lnTo>
                  <a:lnTo>
                    <a:pt x="281559" y="178231"/>
                  </a:lnTo>
                  <a:lnTo>
                    <a:pt x="283616" y="175044"/>
                  </a:lnTo>
                  <a:lnTo>
                    <a:pt x="285750" y="163944"/>
                  </a:lnTo>
                  <a:lnTo>
                    <a:pt x="284111" y="154266"/>
                  </a:lnTo>
                  <a:lnTo>
                    <a:pt x="279590" y="145999"/>
                  </a:lnTo>
                  <a:lnTo>
                    <a:pt x="272796" y="139738"/>
                  </a:lnTo>
                  <a:lnTo>
                    <a:pt x="264325" y="136080"/>
                  </a:lnTo>
                  <a:lnTo>
                    <a:pt x="264325" y="107861"/>
                  </a:lnTo>
                  <a:lnTo>
                    <a:pt x="284683" y="75006"/>
                  </a:lnTo>
                  <a:lnTo>
                    <a:pt x="286118" y="72859"/>
                  </a:lnTo>
                  <a:lnTo>
                    <a:pt x="286118" y="70002"/>
                  </a:lnTo>
                  <a:close/>
                </a:path>
                <a:path w="457200" h="457200">
                  <a:moveTo>
                    <a:pt x="457200" y="77508"/>
                  </a:moveTo>
                  <a:lnTo>
                    <a:pt x="450773" y="71081"/>
                  </a:lnTo>
                  <a:lnTo>
                    <a:pt x="428625" y="71081"/>
                  </a:lnTo>
                  <a:lnTo>
                    <a:pt x="428625" y="102870"/>
                  </a:lnTo>
                  <a:lnTo>
                    <a:pt x="428625" y="110718"/>
                  </a:lnTo>
                  <a:lnTo>
                    <a:pt x="428625" y="225031"/>
                  </a:lnTo>
                  <a:lnTo>
                    <a:pt x="425411" y="228244"/>
                  </a:lnTo>
                  <a:lnTo>
                    <a:pt x="388988" y="228244"/>
                  </a:lnTo>
                  <a:lnTo>
                    <a:pt x="385762" y="225031"/>
                  </a:lnTo>
                  <a:lnTo>
                    <a:pt x="385762" y="217170"/>
                  </a:lnTo>
                  <a:lnTo>
                    <a:pt x="388988" y="213956"/>
                  </a:lnTo>
                  <a:lnTo>
                    <a:pt x="425411" y="213956"/>
                  </a:lnTo>
                  <a:lnTo>
                    <a:pt x="428625" y="217170"/>
                  </a:lnTo>
                  <a:lnTo>
                    <a:pt x="428625" y="196456"/>
                  </a:lnTo>
                  <a:lnTo>
                    <a:pt x="425411" y="199669"/>
                  </a:lnTo>
                  <a:lnTo>
                    <a:pt x="388988" y="199669"/>
                  </a:lnTo>
                  <a:lnTo>
                    <a:pt x="385762" y="196456"/>
                  </a:lnTo>
                  <a:lnTo>
                    <a:pt x="385762" y="188595"/>
                  </a:lnTo>
                  <a:lnTo>
                    <a:pt x="388988" y="185381"/>
                  </a:lnTo>
                  <a:lnTo>
                    <a:pt x="425411" y="185381"/>
                  </a:lnTo>
                  <a:lnTo>
                    <a:pt x="428625" y="188595"/>
                  </a:lnTo>
                  <a:lnTo>
                    <a:pt x="428625" y="167881"/>
                  </a:lnTo>
                  <a:lnTo>
                    <a:pt x="425411" y="171094"/>
                  </a:lnTo>
                  <a:lnTo>
                    <a:pt x="388988" y="171094"/>
                  </a:lnTo>
                  <a:lnTo>
                    <a:pt x="385762" y="167881"/>
                  </a:lnTo>
                  <a:lnTo>
                    <a:pt x="385762" y="160020"/>
                  </a:lnTo>
                  <a:lnTo>
                    <a:pt x="388988" y="156806"/>
                  </a:lnTo>
                  <a:lnTo>
                    <a:pt x="425411" y="156806"/>
                  </a:lnTo>
                  <a:lnTo>
                    <a:pt x="428625" y="160020"/>
                  </a:lnTo>
                  <a:lnTo>
                    <a:pt x="428625" y="139306"/>
                  </a:lnTo>
                  <a:lnTo>
                    <a:pt x="425411" y="142519"/>
                  </a:lnTo>
                  <a:lnTo>
                    <a:pt x="388988" y="142519"/>
                  </a:lnTo>
                  <a:lnTo>
                    <a:pt x="385762" y="139306"/>
                  </a:lnTo>
                  <a:lnTo>
                    <a:pt x="385762" y="131445"/>
                  </a:lnTo>
                  <a:lnTo>
                    <a:pt x="388988" y="128231"/>
                  </a:lnTo>
                  <a:lnTo>
                    <a:pt x="425411" y="128231"/>
                  </a:lnTo>
                  <a:lnTo>
                    <a:pt x="428625" y="131445"/>
                  </a:lnTo>
                  <a:lnTo>
                    <a:pt x="428625" y="110718"/>
                  </a:lnTo>
                  <a:lnTo>
                    <a:pt x="425411" y="113944"/>
                  </a:lnTo>
                  <a:lnTo>
                    <a:pt x="388988" y="113944"/>
                  </a:lnTo>
                  <a:lnTo>
                    <a:pt x="385762" y="110718"/>
                  </a:lnTo>
                  <a:lnTo>
                    <a:pt x="385762" y="102870"/>
                  </a:lnTo>
                  <a:lnTo>
                    <a:pt x="388988" y="99656"/>
                  </a:lnTo>
                  <a:lnTo>
                    <a:pt x="425411" y="99656"/>
                  </a:lnTo>
                  <a:lnTo>
                    <a:pt x="428625" y="102870"/>
                  </a:lnTo>
                  <a:lnTo>
                    <a:pt x="428625" y="71081"/>
                  </a:lnTo>
                  <a:lnTo>
                    <a:pt x="363626" y="71081"/>
                  </a:lnTo>
                  <a:lnTo>
                    <a:pt x="357187" y="77508"/>
                  </a:lnTo>
                  <a:lnTo>
                    <a:pt x="357187" y="228244"/>
                  </a:lnTo>
                  <a:lnTo>
                    <a:pt x="387908" y="228244"/>
                  </a:lnTo>
                  <a:lnTo>
                    <a:pt x="395770" y="234315"/>
                  </a:lnTo>
                  <a:lnTo>
                    <a:pt x="398983" y="242531"/>
                  </a:lnTo>
                  <a:lnTo>
                    <a:pt x="425411" y="242531"/>
                  </a:lnTo>
                  <a:lnTo>
                    <a:pt x="428625" y="245745"/>
                  </a:lnTo>
                  <a:lnTo>
                    <a:pt x="428625" y="253606"/>
                  </a:lnTo>
                  <a:lnTo>
                    <a:pt x="425411" y="256819"/>
                  </a:lnTo>
                  <a:lnTo>
                    <a:pt x="400050" y="256819"/>
                  </a:lnTo>
                  <a:lnTo>
                    <a:pt x="400050" y="271106"/>
                  </a:lnTo>
                  <a:lnTo>
                    <a:pt x="425411" y="271106"/>
                  </a:lnTo>
                  <a:lnTo>
                    <a:pt x="428625" y="274320"/>
                  </a:lnTo>
                  <a:lnTo>
                    <a:pt x="428625" y="282181"/>
                  </a:lnTo>
                  <a:lnTo>
                    <a:pt x="425411" y="285394"/>
                  </a:lnTo>
                  <a:lnTo>
                    <a:pt x="400050" y="285394"/>
                  </a:lnTo>
                  <a:lnTo>
                    <a:pt x="400050" y="299681"/>
                  </a:lnTo>
                  <a:lnTo>
                    <a:pt x="425411" y="299681"/>
                  </a:lnTo>
                  <a:lnTo>
                    <a:pt x="428625" y="302895"/>
                  </a:lnTo>
                  <a:lnTo>
                    <a:pt x="428625" y="310756"/>
                  </a:lnTo>
                  <a:lnTo>
                    <a:pt x="425411" y="313969"/>
                  </a:lnTo>
                  <a:lnTo>
                    <a:pt x="400050" y="313969"/>
                  </a:lnTo>
                  <a:lnTo>
                    <a:pt x="400050" y="328256"/>
                  </a:lnTo>
                  <a:lnTo>
                    <a:pt x="425411" y="328256"/>
                  </a:lnTo>
                  <a:lnTo>
                    <a:pt x="428625" y="331470"/>
                  </a:lnTo>
                  <a:lnTo>
                    <a:pt x="428625" y="339331"/>
                  </a:lnTo>
                  <a:lnTo>
                    <a:pt x="425411" y="342544"/>
                  </a:lnTo>
                  <a:lnTo>
                    <a:pt x="400050" y="342544"/>
                  </a:lnTo>
                  <a:lnTo>
                    <a:pt x="400050" y="356831"/>
                  </a:lnTo>
                  <a:lnTo>
                    <a:pt x="425411" y="356831"/>
                  </a:lnTo>
                  <a:lnTo>
                    <a:pt x="428625" y="360045"/>
                  </a:lnTo>
                  <a:lnTo>
                    <a:pt x="428625" y="367906"/>
                  </a:lnTo>
                  <a:lnTo>
                    <a:pt x="425411" y="371119"/>
                  </a:lnTo>
                  <a:lnTo>
                    <a:pt x="400050" y="371119"/>
                  </a:lnTo>
                  <a:lnTo>
                    <a:pt x="400050" y="385406"/>
                  </a:lnTo>
                  <a:lnTo>
                    <a:pt x="425411" y="385406"/>
                  </a:lnTo>
                  <a:lnTo>
                    <a:pt x="428625" y="388620"/>
                  </a:lnTo>
                  <a:lnTo>
                    <a:pt x="428625" y="396481"/>
                  </a:lnTo>
                  <a:lnTo>
                    <a:pt x="425411" y="399694"/>
                  </a:lnTo>
                  <a:lnTo>
                    <a:pt x="400050" y="399694"/>
                  </a:lnTo>
                  <a:lnTo>
                    <a:pt x="400050" y="413981"/>
                  </a:lnTo>
                  <a:lnTo>
                    <a:pt x="425411" y="413981"/>
                  </a:lnTo>
                  <a:lnTo>
                    <a:pt x="428625" y="417195"/>
                  </a:lnTo>
                  <a:lnTo>
                    <a:pt x="428625" y="425056"/>
                  </a:lnTo>
                  <a:lnTo>
                    <a:pt x="425411" y="428269"/>
                  </a:lnTo>
                  <a:lnTo>
                    <a:pt x="400050" y="428269"/>
                  </a:lnTo>
                  <a:lnTo>
                    <a:pt x="400050" y="452196"/>
                  </a:lnTo>
                  <a:lnTo>
                    <a:pt x="399694" y="453263"/>
                  </a:lnTo>
                  <a:lnTo>
                    <a:pt x="399694" y="453631"/>
                  </a:lnTo>
                  <a:lnTo>
                    <a:pt x="399338" y="454698"/>
                  </a:lnTo>
                  <a:lnTo>
                    <a:pt x="399338" y="455764"/>
                  </a:lnTo>
                  <a:lnTo>
                    <a:pt x="398627" y="456844"/>
                  </a:lnTo>
                  <a:lnTo>
                    <a:pt x="453986" y="456844"/>
                  </a:lnTo>
                  <a:lnTo>
                    <a:pt x="457200" y="453631"/>
                  </a:lnTo>
                  <a:lnTo>
                    <a:pt x="457200" y="213956"/>
                  </a:lnTo>
                  <a:lnTo>
                    <a:pt x="457200" y="199669"/>
                  </a:lnTo>
                  <a:lnTo>
                    <a:pt x="457200" y="99656"/>
                  </a:lnTo>
                  <a:lnTo>
                    <a:pt x="457200" y="77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439966" y="1557488"/>
            <a:ext cx="752475" cy="295275"/>
          </a:xfrm>
          <a:custGeom>
            <a:avLst/>
            <a:gdLst/>
            <a:ahLst/>
            <a:cxnLst/>
            <a:rect l="l" t="t" r="r" b="b"/>
            <a:pathLst>
              <a:path w="752475" h="295275">
                <a:moveTo>
                  <a:pt x="121030" y="27210"/>
                </a:moveTo>
                <a:lnTo>
                  <a:pt x="115158" y="27210"/>
                </a:lnTo>
                <a:lnTo>
                  <a:pt x="115158" y="0"/>
                </a:lnTo>
                <a:lnTo>
                  <a:pt x="170019" y="0"/>
                </a:lnTo>
                <a:lnTo>
                  <a:pt x="170019" y="12561"/>
                </a:lnTo>
                <a:lnTo>
                  <a:pt x="126030" y="12561"/>
                </a:lnTo>
                <a:lnTo>
                  <a:pt x="122876" y="13357"/>
                </a:lnTo>
                <a:lnTo>
                  <a:pt x="121030" y="15643"/>
                </a:lnTo>
                <a:lnTo>
                  <a:pt x="121030" y="27210"/>
                </a:lnTo>
                <a:close/>
              </a:path>
              <a:path w="752475" h="295275">
                <a:moveTo>
                  <a:pt x="587906" y="27210"/>
                </a:moveTo>
                <a:lnTo>
                  <a:pt x="582065" y="27210"/>
                </a:lnTo>
                <a:lnTo>
                  <a:pt x="582065" y="10672"/>
                </a:lnTo>
                <a:lnTo>
                  <a:pt x="582031" y="0"/>
                </a:lnTo>
                <a:lnTo>
                  <a:pt x="636895" y="0"/>
                </a:lnTo>
                <a:lnTo>
                  <a:pt x="636895" y="12561"/>
                </a:lnTo>
                <a:lnTo>
                  <a:pt x="592902" y="12561"/>
                </a:lnTo>
                <a:lnTo>
                  <a:pt x="589752" y="13357"/>
                </a:lnTo>
                <a:lnTo>
                  <a:pt x="587906" y="15643"/>
                </a:lnTo>
                <a:lnTo>
                  <a:pt x="587906" y="27210"/>
                </a:lnTo>
                <a:close/>
              </a:path>
              <a:path w="752475" h="295275">
                <a:moveTo>
                  <a:pt x="137572" y="27210"/>
                </a:moveTo>
                <a:lnTo>
                  <a:pt x="131062" y="27210"/>
                </a:lnTo>
                <a:lnTo>
                  <a:pt x="131062" y="15643"/>
                </a:lnTo>
                <a:lnTo>
                  <a:pt x="129217" y="13357"/>
                </a:lnTo>
                <a:lnTo>
                  <a:pt x="126030" y="12561"/>
                </a:lnTo>
                <a:lnTo>
                  <a:pt x="142605" y="12561"/>
                </a:lnTo>
                <a:lnTo>
                  <a:pt x="139417" y="13357"/>
                </a:lnTo>
                <a:lnTo>
                  <a:pt x="137572" y="15643"/>
                </a:lnTo>
                <a:lnTo>
                  <a:pt x="137572" y="27210"/>
                </a:lnTo>
                <a:close/>
              </a:path>
              <a:path w="752475" h="295275">
                <a:moveTo>
                  <a:pt x="154148" y="27210"/>
                </a:moveTo>
                <a:lnTo>
                  <a:pt x="147605" y="27210"/>
                </a:lnTo>
                <a:lnTo>
                  <a:pt x="147605" y="15643"/>
                </a:lnTo>
                <a:lnTo>
                  <a:pt x="145759" y="13357"/>
                </a:lnTo>
                <a:lnTo>
                  <a:pt x="142605" y="12561"/>
                </a:lnTo>
                <a:lnTo>
                  <a:pt x="159147" y="12561"/>
                </a:lnTo>
                <a:lnTo>
                  <a:pt x="155993" y="13357"/>
                </a:lnTo>
                <a:lnTo>
                  <a:pt x="154148" y="15643"/>
                </a:lnTo>
                <a:lnTo>
                  <a:pt x="154148" y="27210"/>
                </a:lnTo>
                <a:close/>
              </a:path>
              <a:path w="752475" h="295275">
                <a:moveTo>
                  <a:pt x="170019" y="27210"/>
                </a:moveTo>
                <a:lnTo>
                  <a:pt x="164181" y="27210"/>
                </a:lnTo>
                <a:lnTo>
                  <a:pt x="164181" y="15643"/>
                </a:lnTo>
                <a:lnTo>
                  <a:pt x="162335" y="13357"/>
                </a:lnTo>
                <a:lnTo>
                  <a:pt x="159147" y="12561"/>
                </a:lnTo>
                <a:lnTo>
                  <a:pt x="170019" y="12561"/>
                </a:lnTo>
                <a:lnTo>
                  <a:pt x="170019" y="27210"/>
                </a:lnTo>
                <a:close/>
              </a:path>
              <a:path w="752475" h="295275">
                <a:moveTo>
                  <a:pt x="604446" y="27210"/>
                </a:moveTo>
                <a:lnTo>
                  <a:pt x="597937" y="27210"/>
                </a:lnTo>
                <a:lnTo>
                  <a:pt x="597937" y="15643"/>
                </a:lnTo>
                <a:lnTo>
                  <a:pt x="596091" y="13357"/>
                </a:lnTo>
                <a:lnTo>
                  <a:pt x="592902" y="12561"/>
                </a:lnTo>
                <a:lnTo>
                  <a:pt x="609479" y="12561"/>
                </a:lnTo>
                <a:lnTo>
                  <a:pt x="606293" y="13357"/>
                </a:lnTo>
                <a:lnTo>
                  <a:pt x="604446" y="15643"/>
                </a:lnTo>
                <a:lnTo>
                  <a:pt x="604446" y="27210"/>
                </a:lnTo>
                <a:close/>
              </a:path>
              <a:path w="752475" h="295275">
                <a:moveTo>
                  <a:pt x="621019" y="27210"/>
                </a:moveTo>
                <a:lnTo>
                  <a:pt x="614482" y="27210"/>
                </a:lnTo>
                <a:lnTo>
                  <a:pt x="614482" y="15643"/>
                </a:lnTo>
                <a:lnTo>
                  <a:pt x="612636" y="13357"/>
                </a:lnTo>
                <a:lnTo>
                  <a:pt x="609479" y="12561"/>
                </a:lnTo>
                <a:lnTo>
                  <a:pt x="626020" y="12561"/>
                </a:lnTo>
                <a:lnTo>
                  <a:pt x="622870" y="13357"/>
                </a:lnTo>
                <a:lnTo>
                  <a:pt x="621019" y="15643"/>
                </a:lnTo>
                <a:lnTo>
                  <a:pt x="621019" y="27210"/>
                </a:lnTo>
                <a:close/>
              </a:path>
              <a:path w="752475" h="295275">
                <a:moveTo>
                  <a:pt x="636895" y="27210"/>
                </a:moveTo>
                <a:lnTo>
                  <a:pt x="631054" y="27210"/>
                </a:lnTo>
                <a:lnTo>
                  <a:pt x="631054" y="15643"/>
                </a:lnTo>
                <a:lnTo>
                  <a:pt x="629208" y="13357"/>
                </a:lnTo>
                <a:lnTo>
                  <a:pt x="626020" y="12561"/>
                </a:lnTo>
                <a:lnTo>
                  <a:pt x="636895" y="12561"/>
                </a:lnTo>
                <a:lnTo>
                  <a:pt x="636895" y="27210"/>
                </a:lnTo>
                <a:close/>
              </a:path>
              <a:path w="752475" h="295275">
                <a:moveTo>
                  <a:pt x="103079" y="295272"/>
                </a:moveTo>
                <a:lnTo>
                  <a:pt x="0" y="295272"/>
                </a:lnTo>
                <a:lnTo>
                  <a:pt x="0" y="124916"/>
                </a:lnTo>
                <a:lnTo>
                  <a:pt x="94287" y="124916"/>
                </a:lnTo>
                <a:lnTo>
                  <a:pt x="94287" y="45969"/>
                </a:lnTo>
                <a:lnTo>
                  <a:pt x="94253" y="27210"/>
                </a:lnTo>
                <a:lnTo>
                  <a:pt x="190924" y="27210"/>
                </a:lnTo>
                <a:lnTo>
                  <a:pt x="190924" y="45306"/>
                </a:lnTo>
                <a:lnTo>
                  <a:pt x="159919" y="45306"/>
                </a:lnTo>
                <a:lnTo>
                  <a:pt x="159919" y="57569"/>
                </a:lnTo>
                <a:lnTo>
                  <a:pt x="103917" y="57569"/>
                </a:lnTo>
                <a:lnTo>
                  <a:pt x="103917" y="81996"/>
                </a:lnTo>
                <a:lnTo>
                  <a:pt x="159919" y="81996"/>
                </a:lnTo>
                <a:lnTo>
                  <a:pt x="159919" y="160545"/>
                </a:lnTo>
                <a:lnTo>
                  <a:pt x="103079" y="160545"/>
                </a:lnTo>
                <a:lnTo>
                  <a:pt x="103079" y="295272"/>
                </a:lnTo>
                <a:close/>
              </a:path>
              <a:path w="752475" h="295275">
                <a:moveTo>
                  <a:pt x="752051" y="295272"/>
                </a:moveTo>
                <a:lnTo>
                  <a:pt x="649007" y="295272"/>
                </a:lnTo>
                <a:lnTo>
                  <a:pt x="649007" y="160545"/>
                </a:lnTo>
                <a:lnTo>
                  <a:pt x="592132" y="160545"/>
                </a:lnTo>
                <a:lnTo>
                  <a:pt x="592132" y="45306"/>
                </a:lnTo>
                <a:lnTo>
                  <a:pt x="561127" y="45306"/>
                </a:lnTo>
                <a:lnTo>
                  <a:pt x="561127" y="27210"/>
                </a:lnTo>
                <a:lnTo>
                  <a:pt x="657795" y="27210"/>
                </a:lnTo>
                <a:lnTo>
                  <a:pt x="657795" y="57569"/>
                </a:lnTo>
                <a:lnTo>
                  <a:pt x="600423" y="57569"/>
                </a:lnTo>
                <a:lnTo>
                  <a:pt x="600423" y="81996"/>
                </a:lnTo>
                <a:lnTo>
                  <a:pt x="657795" y="81996"/>
                </a:lnTo>
                <a:lnTo>
                  <a:pt x="657795" y="124916"/>
                </a:lnTo>
                <a:lnTo>
                  <a:pt x="752051" y="124916"/>
                </a:lnTo>
                <a:lnTo>
                  <a:pt x="752051" y="295272"/>
                </a:lnTo>
                <a:close/>
              </a:path>
              <a:path w="752475" h="295275">
                <a:moveTo>
                  <a:pt x="588777" y="163859"/>
                </a:moveTo>
                <a:lnTo>
                  <a:pt x="163274" y="163859"/>
                </a:lnTo>
                <a:lnTo>
                  <a:pt x="163274" y="48620"/>
                </a:lnTo>
                <a:lnTo>
                  <a:pt x="588777" y="48620"/>
                </a:lnTo>
                <a:lnTo>
                  <a:pt x="588777" y="80007"/>
                </a:lnTo>
                <a:lnTo>
                  <a:pt x="220821" y="80007"/>
                </a:lnTo>
                <a:lnTo>
                  <a:pt x="215921" y="81200"/>
                </a:lnTo>
                <a:lnTo>
                  <a:pt x="213103" y="84746"/>
                </a:lnTo>
                <a:lnTo>
                  <a:pt x="213103" y="118752"/>
                </a:lnTo>
                <a:lnTo>
                  <a:pt x="588777" y="118752"/>
                </a:lnTo>
                <a:lnTo>
                  <a:pt x="588777" y="163859"/>
                </a:lnTo>
                <a:close/>
              </a:path>
              <a:path w="752475" h="295275">
                <a:moveTo>
                  <a:pt x="118815" y="81996"/>
                </a:moveTo>
                <a:lnTo>
                  <a:pt x="106904" y="81996"/>
                </a:lnTo>
                <a:lnTo>
                  <a:pt x="106904" y="57569"/>
                </a:lnTo>
                <a:lnTo>
                  <a:pt x="118815" y="57569"/>
                </a:lnTo>
                <a:lnTo>
                  <a:pt x="118815" y="81996"/>
                </a:lnTo>
                <a:close/>
              </a:path>
              <a:path w="752475" h="295275">
                <a:moveTo>
                  <a:pt x="133747" y="81996"/>
                </a:moveTo>
                <a:lnTo>
                  <a:pt x="121801" y="81996"/>
                </a:lnTo>
                <a:lnTo>
                  <a:pt x="121801" y="57569"/>
                </a:lnTo>
                <a:lnTo>
                  <a:pt x="133747" y="57569"/>
                </a:lnTo>
                <a:lnTo>
                  <a:pt x="133747" y="81996"/>
                </a:lnTo>
                <a:close/>
              </a:path>
              <a:path w="752475" h="295275">
                <a:moveTo>
                  <a:pt x="148679" y="81996"/>
                </a:moveTo>
                <a:lnTo>
                  <a:pt x="136733" y="81996"/>
                </a:lnTo>
                <a:lnTo>
                  <a:pt x="136733" y="57569"/>
                </a:lnTo>
                <a:lnTo>
                  <a:pt x="148679" y="57569"/>
                </a:lnTo>
                <a:lnTo>
                  <a:pt x="148679" y="81996"/>
                </a:lnTo>
                <a:close/>
              </a:path>
              <a:path w="752475" h="295275">
                <a:moveTo>
                  <a:pt x="159919" y="81996"/>
                </a:moveTo>
                <a:lnTo>
                  <a:pt x="151665" y="81996"/>
                </a:lnTo>
                <a:lnTo>
                  <a:pt x="151665" y="57569"/>
                </a:lnTo>
                <a:lnTo>
                  <a:pt x="159919" y="57569"/>
                </a:lnTo>
                <a:lnTo>
                  <a:pt x="159919" y="81996"/>
                </a:lnTo>
                <a:close/>
              </a:path>
              <a:path w="752475" h="295275">
                <a:moveTo>
                  <a:pt x="615315" y="81996"/>
                </a:moveTo>
                <a:lnTo>
                  <a:pt x="603408" y="81996"/>
                </a:lnTo>
                <a:lnTo>
                  <a:pt x="603408" y="57569"/>
                </a:lnTo>
                <a:lnTo>
                  <a:pt x="615315" y="57569"/>
                </a:lnTo>
                <a:lnTo>
                  <a:pt x="615315" y="81996"/>
                </a:lnTo>
                <a:close/>
              </a:path>
              <a:path w="752475" h="295275">
                <a:moveTo>
                  <a:pt x="630246" y="81996"/>
                </a:moveTo>
                <a:lnTo>
                  <a:pt x="618301" y="81996"/>
                </a:lnTo>
                <a:lnTo>
                  <a:pt x="618301" y="57569"/>
                </a:lnTo>
                <a:lnTo>
                  <a:pt x="630246" y="57569"/>
                </a:lnTo>
                <a:lnTo>
                  <a:pt x="630246" y="81996"/>
                </a:lnTo>
                <a:close/>
              </a:path>
              <a:path w="752475" h="295275">
                <a:moveTo>
                  <a:pt x="645181" y="81996"/>
                </a:moveTo>
                <a:lnTo>
                  <a:pt x="633236" y="81996"/>
                </a:lnTo>
                <a:lnTo>
                  <a:pt x="633236" y="57569"/>
                </a:lnTo>
                <a:lnTo>
                  <a:pt x="645181" y="57569"/>
                </a:lnTo>
                <a:lnTo>
                  <a:pt x="645181" y="81996"/>
                </a:lnTo>
                <a:close/>
              </a:path>
              <a:path w="752475" h="295275">
                <a:moveTo>
                  <a:pt x="657795" y="81996"/>
                </a:moveTo>
                <a:lnTo>
                  <a:pt x="648167" y="81996"/>
                </a:lnTo>
                <a:lnTo>
                  <a:pt x="648167" y="57569"/>
                </a:lnTo>
                <a:lnTo>
                  <a:pt x="657795" y="57569"/>
                </a:lnTo>
                <a:lnTo>
                  <a:pt x="657795" y="81996"/>
                </a:lnTo>
                <a:close/>
              </a:path>
              <a:path w="752475" h="295275">
                <a:moveTo>
                  <a:pt x="257429" y="118752"/>
                </a:moveTo>
                <a:lnTo>
                  <a:pt x="228538" y="118752"/>
                </a:lnTo>
                <a:lnTo>
                  <a:pt x="228538" y="84746"/>
                </a:lnTo>
                <a:lnTo>
                  <a:pt x="225685" y="81200"/>
                </a:lnTo>
                <a:lnTo>
                  <a:pt x="220821" y="80007"/>
                </a:lnTo>
                <a:lnTo>
                  <a:pt x="265179" y="80007"/>
                </a:lnTo>
                <a:lnTo>
                  <a:pt x="260279" y="81200"/>
                </a:lnTo>
                <a:lnTo>
                  <a:pt x="257429" y="84746"/>
                </a:lnTo>
                <a:lnTo>
                  <a:pt x="257429" y="118752"/>
                </a:lnTo>
                <a:close/>
              </a:path>
              <a:path w="752475" h="295275">
                <a:moveTo>
                  <a:pt x="301786" y="118752"/>
                </a:moveTo>
                <a:lnTo>
                  <a:pt x="272895" y="118752"/>
                </a:lnTo>
                <a:lnTo>
                  <a:pt x="272895" y="84746"/>
                </a:lnTo>
                <a:lnTo>
                  <a:pt x="270045" y="81200"/>
                </a:lnTo>
                <a:lnTo>
                  <a:pt x="265179" y="80007"/>
                </a:lnTo>
                <a:lnTo>
                  <a:pt x="309505" y="80007"/>
                </a:lnTo>
                <a:lnTo>
                  <a:pt x="304639" y="81200"/>
                </a:lnTo>
                <a:lnTo>
                  <a:pt x="301786" y="84746"/>
                </a:lnTo>
                <a:lnTo>
                  <a:pt x="301786" y="118752"/>
                </a:lnTo>
                <a:close/>
              </a:path>
              <a:path w="752475" h="295275">
                <a:moveTo>
                  <a:pt x="346146" y="118752"/>
                </a:moveTo>
                <a:lnTo>
                  <a:pt x="317255" y="118752"/>
                </a:lnTo>
                <a:lnTo>
                  <a:pt x="317255" y="84746"/>
                </a:lnTo>
                <a:lnTo>
                  <a:pt x="314402" y="81200"/>
                </a:lnTo>
                <a:lnTo>
                  <a:pt x="309505" y="80007"/>
                </a:lnTo>
                <a:lnTo>
                  <a:pt x="353862" y="80007"/>
                </a:lnTo>
                <a:lnTo>
                  <a:pt x="348963" y="81200"/>
                </a:lnTo>
                <a:lnTo>
                  <a:pt x="346146" y="84746"/>
                </a:lnTo>
                <a:lnTo>
                  <a:pt x="346146" y="118752"/>
                </a:lnTo>
                <a:close/>
              </a:path>
              <a:path w="752475" h="295275">
                <a:moveTo>
                  <a:pt x="390470" y="118752"/>
                </a:moveTo>
                <a:lnTo>
                  <a:pt x="361581" y="118752"/>
                </a:lnTo>
                <a:lnTo>
                  <a:pt x="361581" y="84746"/>
                </a:lnTo>
                <a:lnTo>
                  <a:pt x="358728" y="81200"/>
                </a:lnTo>
                <a:lnTo>
                  <a:pt x="353862" y="80007"/>
                </a:lnTo>
                <a:lnTo>
                  <a:pt x="398222" y="80007"/>
                </a:lnTo>
                <a:lnTo>
                  <a:pt x="393323" y="81200"/>
                </a:lnTo>
                <a:lnTo>
                  <a:pt x="390470" y="84746"/>
                </a:lnTo>
                <a:lnTo>
                  <a:pt x="390470" y="118752"/>
                </a:lnTo>
                <a:close/>
              </a:path>
              <a:path w="752475" h="295275">
                <a:moveTo>
                  <a:pt x="434830" y="118752"/>
                </a:moveTo>
                <a:lnTo>
                  <a:pt x="405939" y="118752"/>
                </a:lnTo>
                <a:lnTo>
                  <a:pt x="405939" y="84746"/>
                </a:lnTo>
                <a:lnTo>
                  <a:pt x="403088" y="81200"/>
                </a:lnTo>
                <a:lnTo>
                  <a:pt x="398222" y="80007"/>
                </a:lnTo>
                <a:lnTo>
                  <a:pt x="442546" y="80007"/>
                </a:lnTo>
                <a:lnTo>
                  <a:pt x="437682" y="81200"/>
                </a:lnTo>
                <a:lnTo>
                  <a:pt x="434830" y="84746"/>
                </a:lnTo>
                <a:lnTo>
                  <a:pt x="434830" y="118752"/>
                </a:lnTo>
                <a:close/>
              </a:path>
              <a:path w="752475" h="295275">
                <a:moveTo>
                  <a:pt x="479185" y="118752"/>
                </a:moveTo>
                <a:lnTo>
                  <a:pt x="450298" y="118752"/>
                </a:lnTo>
                <a:lnTo>
                  <a:pt x="450298" y="84746"/>
                </a:lnTo>
                <a:lnTo>
                  <a:pt x="447446" y="81200"/>
                </a:lnTo>
                <a:lnTo>
                  <a:pt x="442546" y="80007"/>
                </a:lnTo>
                <a:lnTo>
                  <a:pt x="486903" y="80007"/>
                </a:lnTo>
                <a:lnTo>
                  <a:pt x="482006" y="81200"/>
                </a:lnTo>
                <a:lnTo>
                  <a:pt x="479185" y="84746"/>
                </a:lnTo>
                <a:lnTo>
                  <a:pt x="479185" y="118752"/>
                </a:lnTo>
                <a:close/>
              </a:path>
              <a:path w="752475" h="295275">
                <a:moveTo>
                  <a:pt x="523515" y="118752"/>
                </a:moveTo>
                <a:lnTo>
                  <a:pt x="494622" y="118752"/>
                </a:lnTo>
                <a:lnTo>
                  <a:pt x="494622" y="84746"/>
                </a:lnTo>
                <a:lnTo>
                  <a:pt x="491772" y="81200"/>
                </a:lnTo>
                <a:lnTo>
                  <a:pt x="486903" y="80007"/>
                </a:lnTo>
                <a:lnTo>
                  <a:pt x="531261" y="80007"/>
                </a:lnTo>
                <a:lnTo>
                  <a:pt x="526366" y="81200"/>
                </a:lnTo>
                <a:lnTo>
                  <a:pt x="523515" y="84746"/>
                </a:lnTo>
                <a:lnTo>
                  <a:pt x="523515" y="118752"/>
                </a:lnTo>
                <a:close/>
              </a:path>
              <a:path w="752475" h="295275">
                <a:moveTo>
                  <a:pt x="588777" y="118752"/>
                </a:moveTo>
                <a:lnTo>
                  <a:pt x="538980" y="118752"/>
                </a:lnTo>
                <a:lnTo>
                  <a:pt x="538980" y="84746"/>
                </a:lnTo>
                <a:lnTo>
                  <a:pt x="536129" y="81200"/>
                </a:lnTo>
                <a:lnTo>
                  <a:pt x="531261" y="80007"/>
                </a:lnTo>
                <a:lnTo>
                  <a:pt x="588777" y="80007"/>
                </a:lnTo>
                <a:lnTo>
                  <a:pt x="588777" y="118752"/>
                </a:lnTo>
                <a:close/>
              </a:path>
              <a:path w="752475" h="295275">
                <a:moveTo>
                  <a:pt x="147135" y="295272"/>
                </a:moveTo>
                <a:lnTo>
                  <a:pt x="106434" y="295272"/>
                </a:lnTo>
                <a:lnTo>
                  <a:pt x="106434" y="163859"/>
                </a:lnTo>
                <a:lnTo>
                  <a:pt x="645652" y="163859"/>
                </a:lnTo>
                <a:lnTo>
                  <a:pt x="645652" y="177349"/>
                </a:lnTo>
                <a:lnTo>
                  <a:pt x="283501" y="177349"/>
                </a:lnTo>
                <a:lnTo>
                  <a:pt x="265707" y="181922"/>
                </a:lnTo>
                <a:lnTo>
                  <a:pt x="244359" y="189620"/>
                </a:lnTo>
                <a:lnTo>
                  <a:pt x="226433" y="200811"/>
                </a:lnTo>
                <a:lnTo>
                  <a:pt x="218908" y="215861"/>
                </a:lnTo>
                <a:lnTo>
                  <a:pt x="218908" y="231141"/>
                </a:lnTo>
                <a:lnTo>
                  <a:pt x="159919" y="231141"/>
                </a:lnTo>
                <a:lnTo>
                  <a:pt x="151832" y="233128"/>
                </a:lnTo>
                <a:lnTo>
                  <a:pt x="147135" y="238996"/>
                </a:lnTo>
                <a:lnTo>
                  <a:pt x="147135" y="295272"/>
                </a:lnTo>
                <a:close/>
              </a:path>
              <a:path w="752475" h="295275">
                <a:moveTo>
                  <a:pt x="403959" y="295272"/>
                </a:moveTo>
                <a:lnTo>
                  <a:pt x="348125" y="295272"/>
                </a:lnTo>
                <a:lnTo>
                  <a:pt x="348125" y="215861"/>
                </a:lnTo>
                <a:lnTo>
                  <a:pt x="340594" y="200811"/>
                </a:lnTo>
                <a:lnTo>
                  <a:pt x="322657" y="189620"/>
                </a:lnTo>
                <a:lnTo>
                  <a:pt x="301298" y="181922"/>
                </a:lnTo>
                <a:lnTo>
                  <a:pt x="283501" y="177349"/>
                </a:lnTo>
                <a:lnTo>
                  <a:pt x="468550" y="177349"/>
                </a:lnTo>
                <a:lnTo>
                  <a:pt x="450758" y="181922"/>
                </a:lnTo>
                <a:lnTo>
                  <a:pt x="429410" y="189620"/>
                </a:lnTo>
                <a:lnTo>
                  <a:pt x="411485" y="200811"/>
                </a:lnTo>
                <a:lnTo>
                  <a:pt x="403959" y="215861"/>
                </a:lnTo>
                <a:lnTo>
                  <a:pt x="403959" y="295272"/>
                </a:lnTo>
                <a:close/>
              </a:path>
              <a:path w="752475" h="295275">
                <a:moveTo>
                  <a:pt x="579347" y="295272"/>
                </a:moveTo>
                <a:lnTo>
                  <a:pt x="533177" y="295272"/>
                </a:lnTo>
                <a:lnTo>
                  <a:pt x="533177" y="215861"/>
                </a:lnTo>
                <a:lnTo>
                  <a:pt x="525646" y="200811"/>
                </a:lnTo>
                <a:lnTo>
                  <a:pt x="507708" y="189620"/>
                </a:lnTo>
                <a:lnTo>
                  <a:pt x="486348" y="181922"/>
                </a:lnTo>
                <a:lnTo>
                  <a:pt x="468550" y="177349"/>
                </a:lnTo>
                <a:lnTo>
                  <a:pt x="645652" y="177349"/>
                </a:lnTo>
                <a:lnTo>
                  <a:pt x="645652" y="231141"/>
                </a:lnTo>
                <a:lnTo>
                  <a:pt x="592164" y="231141"/>
                </a:lnTo>
                <a:lnTo>
                  <a:pt x="584076" y="233128"/>
                </a:lnTo>
                <a:lnTo>
                  <a:pt x="579347" y="238996"/>
                </a:lnTo>
                <a:lnTo>
                  <a:pt x="579347" y="295272"/>
                </a:lnTo>
                <a:close/>
              </a:path>
              <a:path w="752475" h="295275">
                <a:moveTo>
                  <a:pt x="218908" y="295272"/>
                </a:moveTo>
                <a:lnTo>
                  <a:pt x="172703" y="295272"/>
                </a:lnTo>
                <a:lnTo>
                  <a:pt x="172703" y="238996"/>
                </a:lnTo>
                <a:lnTo>
                  <a:pt x="168005" y="233128"/>
                </a:lnTo>
                <a:lnTo>
                  <a:pt x="159919" y="231141"/>
                </a:lnTo>
                <a:lnTo>
                  <a:pt x="218908" y="231141"/>
                </a:lnTo>
                <a:lnTo>
                  <a:pt x="218908" y="295272"/>
                </a:lnTo>
                <a:close/>
              </a:path>
              <a:path w="752475" h="295275">
                <a:moveTo>
                  <a:pt x="645652" y="295272"/>
                </a:moveTo>
                <a:lnTo>
                  <a:pt x="604949" y="295272"/>
                </a:lnTo>
                <a:lnTo>
                  <a:pt x="604949" y="238996"/>
                </a:lnTo>
                <a:lnTo>
                  <a:pt x="600220" y="233128"/>
                </a:lnTo>
                <a:lnTo>
                  <a:pt x="592164" y="231141"/>
                </a:lnTo>
                <a:lnTo>
                  <a:pt x="645652" y="231141"/>
                </a:lnTo>
                <a:lnTo>
                  <a:pt x="645652" y="295272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7667" y="3952239"/>
            <a:ext cx="437515" cy="407670"/>
          </a:xfrm>
          <a:custGeom>
            <a:avLst/>
            <a:gdLst/>
            <a:ahLst/>
            <a:cxnLst/>
            <a:rect l="l" t="t" r="r" b="b"/>
            <a:pathLst>
              <a:path w="437515" h="407670">
                <a:moveTo>
                  <a:pt x="321246" y="159969"/>
                </a:moveTo>
                <a:lnTo>
                  <a:pt x="313105" y="109410"/>
                </a:lnTo>
                <a:lnTo>
                  <a:pt x="290449" y="65493"/>
                </a:lnTo>
                <a:lnTo>
                  <a:pt x="255905" y="30861"/>
                </a:lnTo>
                <a:lnTo>
                  <a:pt x="212102" y="8153"/>
                </a:lnTo>
                <a:lnTo>
                  <a:pt x="205168" y="7035"/>
                </a:lnTo>
                <a:lnTo>
                  <a:pt x="205168" y="93776"/>
                </a:lnTo>
                <a:lnTo>
                  <a:pt x="205168" y="109829"/>
                </a:lnTo>
                <a:lnTo>
                  <a:pt x="198678" y="116344"/>
                </a:lnTo>
                <a:lnTo>
                  <a:pt x="153644" y="116344"/>
                </a:lnTo>
                <a:lnTo>
                  <a:pt x="147142" y="122859"/>
                </a:lnTo>
                <a:lnTo>
                  <a:pt x="147142" y="138912"/>
                </a:lnTo>
                <a:lnTo>
                  <a:pt x="153644" y="145427"/>
                </a:lnTo>
                <a:lnTo>
                  <a:pt x="161645" y="145427"/>
                </a:lnTo>
                <a:lnTo>
                  <a:pt x="178574" y="148869"/>
                </a:lnTo>
                <a:lnTo>
                  <a:pt x="192405" y="158229"/>
                </a:lnTo>
                <a:lnTo>
                  <a:pt x="201752" y="172097"/>
                </a:lnTo>
                <a:lnTo>
                  <a:pt x="205168" y="189064"/>
                </a:lnTo>
                <a:lnTo>
                  <a:pt x="203009" y="202603"/>
                </a:lnTo>
                <a:lnTo>
                  <a:pt x="196989" y="214388"/>
                </a:lnTo>
                <a:lnTo>
                  <a:pt x="187807" y="223735"/>
                </a:lnTo>
                <a:lnTo>
                  <a:pt x="176161" y="230022"/>
                </a:lnTo>
                <a:lnTo>
                  <a:pt x="176161" y="255270"/>
                </a:lnTo>
                <a:lnTo>
                  <a:pt x="169659" y="261785"/>
                </a:lnTo>
                <a:lnTo>
                  <a:pt x="153644" y="261785"/>
                </a:lnTo>
                <a:lnTo>
                  <a:pt x="147142" y="255270"/>
                </a:lnTo>
                <a:lnTo>
                  <a:pt x="147142" y="232689"/>
                </a:lnTo>
                <a:lnTo>
                  <a:pt x="124625" y="232689"/>
                </a:lnTo>
                <a:lnTo>
                  <a:pt x="118122" y="226174"/>
                </a:lnTo>
                <a:lnTo>
                  <a:pt x="118122" y="210121"/>
                </a:lnTo>
                <a:lnTo>
                  <a:pt x="124625" y="203606"/>
                </a:lnTo>
                <a:lnTo>
                  <a:pt x="169659" y="203606"/>
                </a:lnTo>
                <a:lnTo>
                  <a:pt x="176161" y="197091"/>
                </a:lnTo>
                <a:lnTo>
                  <a:pt x="176161" y="181038"/>
                </a:lnTo>
                <a:lnTo>
                  <a:pt x="169659" y="174523"/>
                </a:lnTo>
                <a:lnTo>
                  <a:pt x="161645" y="174523"/>
                </a:lnTo>
                <a:lnTo>
                  <a:pt x="144729" y="171081"/>
                </a:lnTo>
                <a:lnTo>
                  <a:pt x="130886" y="161721"/>
                </a:lnTo>
                <a:lnTo>
                  <a:pt x="121551" y="147853"/>
                </a:lnTo>
                <a:lnTo>
                  <a:pt x="118122" y="130886"/>
                </a:lnTo>
                <a:lnTo>
                  <a:pt x="120281" y="117348"/>
                </a:lnTo>
                <a:lnTo>
                  <a:pt x="126314" y="105562"/>
                </a:lnTo>
                <a:lnTo>
                  <a:pt x="135496" y="96215"/>
                </a:lnTo>
                <a:lnTo>
                  <a:pt x="147142" y="89928"/>
                </a:lnTo>
                <a:lnTo>
                  <a:pt x="147142" y="64681"/>
                </a:lnTo>
                <a:lnTo>
                  <a:pt x="153644" y="58166"/>
                </a:lnTo>
                <a:lnTo>
                  <a:pt x="169659" y="58166"/>
                </a:lnTo>
                <a:lnTo>
                  <a:pt x="176161" y="64681"/>
                </a:lnTo>
                <a:lnTo>
                  <a:pt x="176161" y="87261"/>
                </a:lnTo>
                <a:lnTo>
                  <a:pt x="198678" y="87261"/>
                </a:lnTo>
                <a:lnTo>
                  <a:pt x="205168" y="93776"/>
                </a:lnTo>
                <a:lnTo>
                  <a:pt x="205168" y="7035"/>
                </a:lnTo>
                <a:lnTo>
                  <a:pt x="161645" y="0"/>
                </a:lnTo>
                <a:lnTo>
                  <a:pt x="111201" y="8153"/>
                </a:lnTo>
                <a:lnTo>
                  <a:pt x="67386" y="30861"/>
                </a:lnTo>
                <a:lnTo>
                  <a:pt x="32842" y="65493"/>
                </a:lnTo>
                <a:lnTo>
                  <a:pt x="10198" y="109410"/>
                </a:lnTo>
                <a:lnTo>
                  <a:pt x="2057" y="159969"/>
                </a:lnTo>
                <a:lnTo>
                  <a:pt x="8470" y="204965"/>
                </a:lnTo>
                <a:lnTo>
                  <a:pt x="26504" y="244957"/>
                </a:lnTo>
                <a:lnTo>
                  <a:pt x="54305" y="278168"/>
                </a:lnTo>
                <a:lnTo>
                  <a:pt x="90030" y="302793"/>
                </a:lnTo>
                <a:lnTo>
                  <a:pt x="155295" y="267106"/>
                </a:lnTo>
                <a:lnTo>
                  <a:pt x="164973" y="263232"/>
                </a:lnTo>
                <a:lnTo>
                  <a:pt x="175221" y="261797"/>
                </a:lnTo>
                <a:lnTo>
                  <a:pt x="185547" y="262813"/>
                </a:lnTo>
                <a:lnTo>
                  <a:pt x="195516" y="266319"/>
                </a:lnTo>
                <a:lnTo>
                  <a:pt x="249567" y="293433"/>
                </a:lnTo>
                <a:lnTo>
                  <a:pt x="278980" y="268325"/>
                </a:lnTo>
                <a:lnTo>
                  <a:pt x="283679" y="261797"/>
                </a:lnTo>
                <a:lnTo>
                  <a:pt x="301599" y="236867"/>
                </a:lnTo>
                <a:lnTo>
                  <a:pt x="316115" y="200317"/>
                </a:lnTo>
                <a:lnTo>
                  <a:pt x="321246" y="159969"/>
                </a:lnTo>
                <a:close/>
              </a:path>
              <a:path w="437515" h="407670">
                <a:moveTo>
                  <a:pt x="437311" y="239204"/>
                </a:moveTo>
                <a:lnTo>
                  <a:pt x="430809" y="232689"/>
                </a:lnTo>
                <a:lnTo>
                  <a:pt x="422795" y="232689"/>
                </a:lnTo>
                <a:lnTo>
                  <a:pt x="327736" y="232689"/>
                </a:lnTo>
                <a:lnTo>
                  <a:pt x="321246" y="239204"/>
                </a:lnTo>
                <a:lnTo>
                  <a:pt x="321246" y="255270"/>
                </a:lnTo>
                <a:lnTo>
                  <a:pt x="327736" y="261785"/>
                </a:lnTo>
                <a:lnTo>
                  <a:pt x="386270" y="261785"/>
                </a:lnTo>
                <a:lnTo>
                  <a:pt x="290017" y="346189"/>
                </a:lnTo>
                <a:lnTo>
                  <a:pt x="178422" y="290283"/>
                </a:lnTo>
                <a:lnTo>
                  <a:pt x="173405" y="290347"/>
                </a:lnTo>
                <a:lnTo>
                  <a:pt x="2578" y="383743"/>
                </a:lnTo>
                <a:lnTo>
                  <a:pt x="0" y="392582"/>
                </a:lnTo>
                <a:lnTo>
                  <a:pt x="6464" y="404482"/>
                </a:lnTo>
                <a:lnTo>
                  <a:pt x="11430" y="407212"/>
                </a:lnTo>
                <a:lnTo>
                  <a:pt x="18923" y="407212"/>
                </a:lnTo>
                <a:lnTo>
                  <a:pt x="21297" y="406641"/>
                </a:lnTo>
                <a:lnTo>
                  <a:pt x="176453" y="321818"/>
                </a:lnTo>
                <a:lnTo>
                  <a:pt x="291007" y="379171"/>
                </a:lnTo>
                <a:lnTo>
                  <a:pt x="297307" y="378421"/>
                </a:lnTo>
                <a:lnTo>
                  <a:pt x="408292" y="281089"/>
                </a:lnTo>
                <a:lnTo>
                  <a:pt x="408292" y="342531"/>
                </a:lnTo>
                <a:lnTo>
                  <a:pt x="414794" y="349046"/>
                </a:lnTo>
                <a:lnTo>
                  <a:pt x="430809" y="349046"/>
                </a:lnTo>
                <a:lnTo>
                  <a:pt x="437311" y="342531"/>
                </a:lnTo>
                <a:lnTo>
                  <a:pt x="437311" y="239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48232" y="2668742"/>
            <a:ext cx="390083" cy="41909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8176135" y="3951049"/>
            <a:ext cx="333375" cy="447675"/>
          </a:xfrm>
          <a:custGeom>
            <a:avLst/>
            <a:gdLst/>
            <a:ahLst/>
            <a:cxnLst/>
            <a:rect l="l" t="t" r="r" b="b"/>
            <a:pathLst>
              <a:path w="333375" h="447675">
                <a:moveTo>
                  <a:pt x="191537" y="73744"/>
                </a:moveTo>
                <a:lnTo>
                  <a:pt x="173403" y="73744"/>
                </a:lnTo>
                <a:lnTo>
                  <a:pt x="174839" y="73524"/>
                </a:lnTo>
                <a:lnTo>
                  <a:pt x="178367" y="71591"/>
                </a:lnTo>
                <a:lnTo>
                  <a:pt x="180841" y="69836"/>
                </a:lnTo>
                <a:lnTo>
                  <a:pt x="184998" y="65620"/>
                </a:lnTo>
                <a:lnTo>
                  <a:pt x="187213" y="63777"/>
                </a:lnTo>
                <a:lnTo>
                  <a:pt x="191537" y="73744"/>
                </a:lnTo>
                <a:close/>
              </a:path>
              <a:path w="333375" h="447675">
                <a:moveTo>
                  <a:pt x="47035" y="447675"/>
                </a:moveTo>
                <a:lnTo>
                  <a:pt x="0" y="341561"/>
                </a:lnTo>
                <a:lnTo>
                  <a:pt x="121048" y="299801"/>
                </a:lnTo>
                <a:lnTo>
                  <a:pt x="127337" y="295927"/>
                </a:lnTo>
                <a:lnTo>
                  <a:pt x="130782" y="289736"/>
                </a:lnTo>
                <a:lnTo>
                  <a:pt x="152485" y="214847"/>
                </a:lnTo>
                <a:lnTo>
                  <a:pt x="153859" y="206714"/>
                </a:lnTo>
                <a:lnTo>
                  <a:pt x="152819" y="198940"/>
                </a:lnTo>
                <a:lnTo>
                  <a:pt x="149532" y="191735"/>
                </a:lnTo>
                <a:lnTo>
                  <a:pt x="136186" y="170806"/>
                </a:lnTo>
                <a:lnTo>
                  <a:pt x="137172" y="161908"/>
                </a:lnTo>
                <a:lnTo>
                  <a:pt x="138679" y="153744"/>
                </a:lnTo>
                <a:lnTo>
                  <a:pt x="140883" y="145723"/>
                </a:lnTo>
                <a:lnTo>
                  <a:pt x="143956" y="137256"/>
                </a:lnTo>
                <a:lnTo>
                  <a:pt x="149435" y="124902"/>
                </a:lnTo>
                <a:lnTo>
                  <a:pt x="150534" y="118421"/>
                </a:lnTo>
                <a:lnTo>
                  <a:pt x="148183" y="112845"/>
                </a:lnTo>
                <a:lnTo>
                  <a:pt x="152863" y="110682"/>
                </a:lnTo>
                <a:lnTo>
                  <a:pt x="163011" y="109678"/>
                </a:lnTo>
                <a:lnTo>
                  <a:pt x="167215" y="107861"/>
                </a:lnTo>
                <a:lnTo>
                  <a:pt x="169806" y="104772"/>
                </a:lnTo>
                <a:lnTo>
                  <a:pt x="168823" y="103116"/>
                </a:lnTo>
                <a:lnTo>
                  <a:pt x="166147" y="101784"/>
                </a:lnTo>
                <a:lnTo>
                  <a:pt x="163661" y="99669"/>
                </a:lnTo>
                <a:lnTo>
                  <a:pt x="162677" y="97813"/>
                </a:lnTo>
                <a:lnTo>
                  <a:pt x="162014" y="95776"/>
                </a:lnTo>
                <a:lnTo>
                  <a:pt x="161683" y="93291"/>
                </a:lnTo>
                <a:lnTo>
                  <a:pt x="161791" y="79114"/>
                </a:lnTo>
                <a:lnTo>
                  <a:pt x="162733" y="69170"/>
                </a:lnTo>
                <a:lnTo>
                  <a:pt x="162824" y="68440"/>
                </a:lnTo>
                <a:lnTo>
                  <a:pt x="164222" y="65666"/>
                </a:lnTo>
                <a:lnTo>
                  <a:pt x="167675" y="64145"/>
                </a:lnTo>
                <a:lnTo>
                  <a:pt x="170379" y="64669"/>
                </a:lnTo>
                <a:lnTo>
                  <a:pt x="170899" y="66521"/>
                </a:lnTo>
                <a:lnTo>
                  <a:pt x="170311" y="68440"/>
                </a:lnTo>
                <a:lnTo>
                  <a:pt x="169685" y="69170"/>
                </a:lnTo>
                <a:lnTo>
                  <a:pt x="173403" y="73744"/>
                </a:lnTo>
                <a:lnTo>
                  <a:pt x="191537" y="73744"/>
                </a:lnTo>
                <a:lnTo>
                  <a:pt x="195336" y="82500"/>
                </a:lnTo>
                <a:lnTo>
                  <a:pt x="206339" y="98561"/>
                </a:lnTo>
                <a:lnTo>
                  <a:pt x="220763" y="111113"/>
                </a:lnTo>
                <a:lnTo>
                  <a:pt x="239141" y="119312"/>
                </a:lnTo>
                <a:lnTo>
                  <a:pt x="270263" y="125643"/>
                </a:lnTo>
                <a:lnTo>
                  <a:pt x="283969" y="131175"/>
                </a:lnTo>
                <a:lnTo>
                  <a:pt x="294729" y="141954"/>
                </a:lnTo>
                <a:lnTo>
                  <a:pt x="303766" y="156150"/>
                </a:lnTo>
                <a:lnTo>
                  <a:pt x="313803" y="169732"/>
                </a:lnTo>
                <a:lnTo>
                  <a:pt x="320083" y="174558"/>
                </a:lnTo>
                <a:lnTo>
                  <a:pt x="326655" y="177502"/>
                </a:lnTo>
                <a:lnTo>
                  <a:pt x="331659" y="181140"/>
                </a:lnTo>
                <a:lnTo>
                  <a:pt x="313863" y="223475"/>
                </a:lnTo>
                <a:lnTo>
                  <a:pt x="296249" y="241741"/>
                </a:lnTo>
                <a:lnTo>
                  <a:pt x="291193" y="248881"/>
                </a:lnTo>
                <a:lnTo>
                  <a:pt x="283312" y="264284"/>
                </a:lnTo>
                <a:lnTo>
                  <a:pt x="280867" y="268252"/>
                </a:lnTo>
                <a:lnTo>
                  <a:pt x="266044" y="268252"/>
                </a:lnTo>
                <a:lnTo>
                  <a:pt x="253584" y="275379"/>
                </a:lnTo>
                <a:lnTo>
                  <a:pt x="247161" y="293252"/>
                </a:lnTo>
                <a:lnTo>
                  <a:pt x="245070" y="313864"/>
                </a:lnTo>
                <a:lnTo>
                  <a:pt x="246082" y="337650"/>
                </a:lnTo>
                <a:lnTo>
                  <a:pt x="244137" y="341647"/>
                </a:lnTo>
                <a:lnTo>
                  <a:pt x="239088" y="343155"/>
                </a:lnTo>
                <a:lnTo>
                  <a:pt x="221559" y="345703"/>
                </a:lnTo>
                <a:lnTo>
                  <a:pt x="212497" y="348643"/>
                </a:lnTo>
                <a:lnTo>
                  <a:pt x="204388" y="353328"/>
                </a:lnTo>
                <a:lnTo>
                  <a:pt x="198552" y="360138"/>
                </a:lnTo>
                <a:lnTo>
                  <a:pt x="195474" y="368925"/>
                </a:lnTo>
                <a:lnTo>
                  <a:pt x="193613" y="377190"/>
                </a:lnTo>
                <a:lnTo>
                  <a:pt x="189986" y="384147"/>
                </a:lnTo>
                <a:lnTo>
                  <a:pt x="181617" y="389018"/>
                </a:lnTo>
                <a:lnTo>
                  <a:pt x="173536" y="390206"/>
                </a:lnTo>
                <a:lnTo>
                  <a:pt x="156342" y="390955"/>
                </a:lnTo>
                <a:lnTo>
                  <a:pt x="148635" y="393844"/>
                </a:lnTo>
                <a:lnTo>
                  <a:pt x="142637" y="399546"/>
                </a:lnTo>
                <a:lnTo>
                  <a:pt x="140549" y="405496"/>
                </a:lnTo>
                <a:lnTo>
                  <a:pt x="139305" y="418568"/>
                </a:lnTo>
                <a:lnTo>
                  <a:pt x="134734" y="426972"/>
                </a:lnTo>
                <a:lnTo>
                  <a:pt x="127999" y="430497"/>
                </a:lnTo>
                <a:lnTo>
                  <a:pt x="102555" y="430497"/>
                </a:lnTo>
                <a:lnTo>
                  <a:pt x="94863" y="431352"/>
                </a:lnTo>
                <a:lnTo>
                  <a:pt x="87501" y="433452"/>
                </a:lnTo>
                <a:lnTo>
                  <a:pt x="71987" y="440513"/>
                </a:lnTo>
                <a:lnTo>
                  <a:pt x="55394" y="444782"/>
                </a:lnTo>
                <a:lnTo>
                  <a:pt x="47035" y="447675"/>
                </a:lnTo>
                <a:close/>
              </a:path>
              <a:path w="333375" h="447675">
                <a:moveTo>
                  <a:pt x="282848" y="286086"/>
                </a:moveTo>
                <a:lnTo>
                  <a:pt x="283381" y="280514"/>
                </a:lnTo>
                <a:lnTo>
                  <a:pt x="286356" y="275050"/>
                </a:lnTo>
                <a:lnTo>
                  <a:pt x="290163" y="269710"/>
                </a:lnTo>
                <a:lnTo>
                  <a:pt x="293184" y="264511"/>
                </a:lnTo>
                <a:lnTo>
                  <a:pt x="294399" y="270163"/>
                </a:lnTo>
                <a:lnTo>
                  <a:pt x="292404" y="277263"/>
                </a:lnTo>
                <a:lnTo>
                  <a:pt x="288215" y="283382"/>
                </a:lnTo>
                <a:lnTo>
                  <a:pt x="282848" y="286086"/>
                </a:lnTo>
                <a:close/>
              </a:path>
              <a:path w="333375" h="447675">
                <a:moveTo>
                  <a:pt x="268494" y="277463"/>
                </a:moveTo>
                <a:lnTo>
                  <a:pt x="265218" y="275379"/>
                </a:lnTo>
                <a:lnTo>
                  <a:pt x="265098" y="275050"/>
                </a:lnTo>
                <a:lnTo>
                  <a:pt x="266044" y="268252"/>
                </a:lnTo>
                <a:lnTo>
                  <a:pt x="280867" y="268252"/>
                </a:lnTo>
                <a:lnTo>
                  <a:pt x="278807" y="271597"/>
                </a:lnTo>
                <a:lnTo>
                  <a:pt x="273887" y="275872"/>
                </a:lnTo>
                <a:lnTo>
                  <a:pt x="268494" y="277463"/>
                </a:lnTo>
                <a:close/>
              </a:path>
              <a:path w="333375" h="447675">
                <a:moveTo>
                  <a:pt x="119417" y="431307"/>
                </a:moveTo>
                <a:lnTo>
                  <a:pt x="102555" y="430497"/>
                </a:lnTo>
                <a:lnTo>
                  <a:pt x="127999" y="430497"/>
                </a:lnTo>
                <a:lnTo>
                  <a:pt x="127726" y="430639"/>
                </a:lnTo>
                <a:lnTo>
                  <a:pt x="119417" y="431307"/>
                </a:lnTo>
                <a:close/>
              </a:path>
              <a:path w="333375" h="447675">
                <a:moveTo>
                  <a:pt x="179683" y="52654"/>
                </a:moveTo>
                <a:lnTo>
                  <a:pt x="180547" y="48897"/>
                </a:lnTo>
                <a:lnTo>
                  <a:pt x="182213" y="49202"/>
                </a:lnTo>
                <a:lnTo>
                  <a:pt x="182558" y="51605"/>
                </a:lnTo>
                <a:lnTo>
                  <a:pt x="179683" y="52654"/>
                </a:lnTo>
                <a:close/>
              </a:path>
              <a:path w="333375" h="447675">
                <a:moveTo>
                  <a:pt x="183389" y="31817"/>
                </a:moveTo>
                <a:lnTo>
                  <a:pt x="178088" y="31292"/>
                </a:lnTo>
                <a:lnTo>
                  <a:pt x="177634" y="24134"/>
                </a:lnTo>
                <a:lnTo>
                  <a:pt x="177750" y="15892"/>
                </a:lnTo>
                <a:lnTo>
                  <a:pt x="174159" y="12120"/>
                </a:lnTo>
                <a:lnTo>
                  <a:pt x="176857" y="7497"/>
                </a:lnTo>
                <a:lnTo>
                  <a:pt x="181350" y="2950"/>
                </a:lnTo>
                <a:lnTo>
                  <a:pt x="185940" y="0"/>
                </a:lnTo>
                <a:lnTo>
                  <a:pt x="188921" y="174"/>
                </a:lnTo>
                <a:lnTo>
                  <a:pt x="190222" y="6848"/>
                </a:lnTo>
                <a:lnTo>
                  <a:pt x="188536" y="15895"/>
                </a:lnTo>
                <a:lnTo>
                  <a:pt x="183389" y="31817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31505" y="1963259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0769" y="1897455"/>
            <a:ext cx="142875" cy="14287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049737" y="1460232"/>
            <a:ext cx="471170" cy="390525"/>
            <a:chOff x="5049737" y="1460232"/>
            <a:chExt cx="471170" cy="390525"/>
          </a:xfrm>
        </p:grpSpPr>
        <p:sp>
          <p:nvSpPr>
            <p:cNvPr id="39" name="object 39"/>
            <p:cNvSpPr/>
            <p:nvPr/>
          </p:nvSpPr>
          <p:spPr>
            <a:xfrm>
              <a:off x="5277929" y="1564588"/>
              <a:ext cx="242570" cy="286385"/>
            </a:xfrm>
            <a:custGeom>
              <a:avLst/>
              <a:gdLst/>
              <a:ahLst/>
              <a:cxnLst/>
              <a:rect l="l" t="t" r="r" b="b"/>
              <a:pathLst>
                <a:path w="242570" h="286385">
                  <a:moveTo>
                    <a:pt x="242354" y="7899"/>
                  </a:moveTo>
                  <a:lnTo>
                    <a:pt x="241566" y="4749"/>
                  </a:lnTo>
                  <a:lnTo>
                    <a:pt x="239217" y="2374"/>
                  </a:lnTo>
                  <a:lnTo>
                    <a:pt x="236067" y="0"/>
                  </a:lnTo>
                  <a:lnTo>
                    <a:pt x="232918" y="787"/>
                  </a:lnTo>
                  <a:lnTo>
                    <a:pt x="230555" y="3162"/>
                  </a:lnTo>
                  <a:lnTo>
                    <a:pt x="53492" y="214160"/>
                  </a:lnTo>
                  <a:lnTo>
                    <a:pt x="168389" y="24511"/>
                  </a:lnTo>
                  <a:lnTo>
                    <a:pt x="169964" y="22136"/>
                  </a:lnTo>
                  <a:lnTo>
                    <a:pt x="169176" y="18186"/>
                  </a:lnTo>
                  <a:lnTo>
                    <a:pt x="166027" y="16598"/>
                  </a:lnTo>
                  <a:lnTo>
                    <a:pt x="163664" y="15024"/>
                  </a:lnTo>
                  <a:lnTo>
                    <a:pt x="159740" y="15811"/>
                  </a:lnTo>
                  <a:lnTo>
                    <a:pt x="158165" y="18973"/>
                  </a:lnTo>
                  <a:lnTo>
                    <a:pt x="4699" y="272326"/>
                  </a:lnTo>
                  <a:lnTo>
                    <a:pt x="2362" y="275107"/>
                  </a:lnTo>
                  <a:lnTo>
                    <a:pt x="0" y="278269"/>
                  </a:lnTo>
                  <a:lnTo>
                    <a:pt x="279" y="279425"/>
                  </a:lnTo>
                  <a:lnTo>
                    <a:pt x="0" y="279844"/>
                  </a:lnTo>
                  <a:lnTo>
                    <a:pt x="787" y="283806"/>
                  </a:lnTo>
                  <a:lnTo>
                    <a:pt x="3937" y="285381"/>
                  </a:lnTo>
                  <a:lnTo>
                    <a:pt x="4724" y="286169"/>
                  </a:lnTo>
                  <a:lnTo>
                    <a:pt x="7086" y="286169"/>
                  </a:lnTo>
                  <a:lnTo>
                    <a:pt x="8648" y="286169"/>
                  </a:lnTo>
                  <a:lnTo>
                    <a:pt x="11010" y="285381"/>
                  </a:lnTo>
                  <a:lnTo>
                    <a:pt x="11798" y="283006"/>
                  </a:lnTo>
                  <a:lnTo>
                    <a:pt x="239991" y="11061"/>
                  </a:lnTo>
                  <a:lnTo>
                    <a:pt x="242354" y="7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8721" y="1460232"/>
              <a:ext cx="241573" cy="1177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278721" y="1523475"/>
              <a:ext cx="12700" cy="327660"/>
            </a:xfrm>
            <a:custGeom>
              <a:avLst/>
              <a:gdLst/>
              <a:ahLst/>
              <a:cxnLst/>
              <a:rect l="l" t="t" r="r" b="b"/>
              <a:pathLst>
                <a:path w="12700" h="327660">
                  <a:moveTo>
                    <a:pt x="9442" y="327281"/>
                  </a:moveTo>
                  <a:lnTo>
                    <a:pt x="6295" y="327281"/>
                  </a:lnTo>
                  <a:lnTo>
                    <a:pt x="3147" y="327281"/>
                  </a:lnTo>
                  <a:lnTo>
                    <a:pt x="0" y="324910"/>
                  </a:lnTo>
                  <a:lnTo>
                    <a:pt x="0" y="3162"/>
                  </a:lnTo>
                  <a:lnTo>
                    <a:pt x="2360" y="0"/>
                  </a:lnTo>
                  <a:lnTo>
                    <a:pt x="10229" y="0"/>
                  </a:lnTo>
                  <a:lnTo>
                    <a:pt x="12590" y="2371"/>
                  </a:lnTo>
                  <a:lnTo>
                    <a:pt x="12590" y="320957"/>
                  </a:lnTo>
                  <a:lnTo>
                    <a:pt x="11803" y="324910"/>
                  </a:lnTo>
                  <a:lnTo>
                    <a:pt x="9442" y="327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8721" y="1495015"/>
              <a:ext cx="241573" cy="35574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049736" y="1564588"/>
              <a:ext cx="242570" cy="286385"/>
            </a:xfrm>
            <a:custGeom>
              <a:avLst/>
              <a:gdLst/>
              <a:ahLst/>
              <a:cxnLst/>
              <a:rect l="l" t="t" r="r" b="b"/>
              <a:pathLst>
                <a:path w="242570" h="286385">
                  <a:moveTo>
                    <a:pt x="242354" y="278269"/>
                  </a:moveTo>
                  <a:lnTo>
                    <a:pt x="239991" y="275894"/>
                  </a:lnTo>
                  <a:lnTo>
                    <a:pt x="239356" y="275145"/>
                  </a:lnTo>
                  <a:lnTo>
                    <a:pt x="84188" y="18973"/>
                  </a:lnTo>
                  <a:lnTo>
                    <a:pt x="82613" y="15811"/>
                  </a:lnTo>
                  <a:lnTo>
                    <a:pt x="79476" y="15024"/>
                  </a:lnTo>
                  <a:lnTo>
                    <a:pt x="73177" y="18186"/>
                  </a:lnTo>
                  <a:lnTo>
                    <a:pt x="72390" y="21348"/>
                  </a:lnTo>
                  <a:lnTo>
                    <a:pt x="73964" y="24511"/>
                  </a:lnTo>
                  <a:lnTo>
                    <a:pt x="190182" y="216382"/>
                  </a:lnTo>
                  <a:lnTo>
                    <a:pt x="11798" y="3162"/>
                  </a:lnTo>
                  <a:lnTo>
                    <a:pt x="9436" y="787"/>
                  </a:lnTo>
                  <a:lnTo>
                    <a:pt x="5499" y="0"/>
                  </a:lnTo>
                  <a:lnTo>
                    <a:pt x="787" y="4749"/>
                  </a:lnTo>
                  <a:lnTo>
                    <a:pt x="0" y="8699"/>
                  </a:lnTo>
                  <a:lnTo>
                    <a:pt x="2362" y="11061"/>
                  </a:lnTo>
                  <a:lnTo>
                    <a:pt x="230555" y="283806"/>
                  </a:lnTo>
                  <a:lnTo>
                    <a:pt x="230949" y="284213"/>
                  </a:lnTo>
                  <a:lnTo>
                    <a:pt x="231343" y="285381"/>
                  </a:lnTo>
                  <a:lnTo>
                    <a:pt x="232918" y="286169"/>
                  </a:lnTo>
                  <a:lnTo>
                    <a:pt x="233705" y="286169"/>
                  </a:lnTo>
                  <a:lnTo>
                    <a:pt x="235280" y="286169"/>
                  </a:lnTo>
                  <a:lnTo>
                    <a:pt x="236842" y="286169"/>
                  </a:lnTo>
                  <a:lnTo>
                    <a:pt x="237629" y="286169"/>
                  </a:lnTo>
                  <a:lnTo>
                    <a:pt x="238417" y="285381"/>
                  </a:lnTo>
                  <a:lnTo>
                    <a:pt x="241566" y="283806"/>
                  </a:lnTo>
                  <a:lnTo>
                    <a:pt x="242354" y="280644"/>
                  </a:lnTo>
                  <a:lnTo>
                    <a:pt x="242011" y="279971"/>
                  </a:lnTo>
                  <a:lnTo>
                    <a:pt x="242354" y="278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9737" y="1461022"/>
              <a:ext cx="241573" cy="389733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2288158" y="1942057"/>
            <a:ext cx="2800985" cy="1143635"/>
            <a:chOff x="2288158" y="1942057"/>
            <a:chExt cx="2800985" cy="1143635"/>
          </a:xfrm>
        </p:grpSpPr>
        <p:sp>
          <p:nvSpPr>
            <p:cNvPr id="46" name="object 46"/>
            <p:cNvSpPr/>
            <p:nvPr/>
          </p:nvSpPr>
          <p:spPr>
            <a:xfrm>
              <a:off x="2297683" y="1955444"/>
              <a:ext cx="2781935" cy="9525"/>
            </a:xfrm>
            <a:custGeom>
              <a:avLst/>
              <a:gdLst/>
              <a:ahLst/>
              <a:cxnLst/>
              <a:rect l="l" t="t" r="r" b="b"/>
              <a:pathLst>
                <a:path w="2781935" h="9525">
                  <a:moveTo>
                    <a:pt x="0" y="0"/>
                  </a:moveTo>
                  <a:lnTo>
                    <a:pt x="2781395" y="9511"/>
                  </a:lnTo>
                </a:path>
              </a:pathLst>
            </a:custGeom>
            <a:ln w="19049">
              <a:solidFill>
                <a:srgbClr val="C2A0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07159" y="1942057"/>
              <a:ext cx="0" cy="1143635"/>
            </a:xfrm>
            <a:custGeom>
              <a:avLst/>
              <a:gdLst/>
              <a:ahLst/>
              <a:cxnLst/>
              <a:rect l="l" t="t" r="r" b="b"/>
              <a:pathLst>
                <a:path h="1143635">
                  <a:moveTo>
                    <a:pt x="0" y="1143097"/>
                  </a:moveTo>
                  <a:lnTo>
                    <a:pt x="0" y="0"/>
                  </a:lnTo>
                </a:path>
              </a:pathLst>
            </a:custGeom>
            <a:ln w="19114">
              <a:solidFill>
                <a:srgbClr val="C2A0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5489539" y="5713262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3" y="0"/>
                </a:lnTo>
              </a:path>
            </a:pathLst>
          </a:custGeom>
          <a:ln w="17417">
            <a:solidFill>
              <a:srgbClr val="C2A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799" y="56172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7" y="142875"/>
                </a:moveTo>
                <a:lnTo>
                  <a:pt x="43630" y="137261"/>
                </a:lnTo>
                <a:lnTo>
                  <a:pt x="20923" y="121951"/>
                </a:lnTo>
                <a:lnTo>
                  <a:pt x="5613" y="99244"/>
                </a:lnTo>
                <a:lnTo>
                  <a:pt x="0" y="71437"/>
                </a:lnTo>
                <a:lnTo>
                  <a:pt x="5613" y="43630"/>
                </a:lnTo>
                <a:lnTo>
                  <a:pt x="20923" y="20923"/>
                </a:lnTo>
                <a:lnTo>
                  <a:pt x="43630" y="5613"/>
                </a:lnTo>
                <a:lnTo>
                  <a:pt x="71437" y="0"/>
                </a:lnTo>
                <a:lnTo>
                  <a:pt x="99244" y="5613"/>
                </a:lnTo>
                <a:lnTo>
                  <a:pt x="121951" y="20923"/>
                </a:lnTo>
                <a:lnTo>
                  <a:pt x="137261" y="43630"/>
                </a:lnTo>
                <a:lnTo>
                  <a:pt x="142875" y="71437"/>
                </a:lnTo>
                <a:lnTo>
                  <a:pt x="137261" y="99244"/>
                </a:lnTo>
                <a:lnTo>
                  <a:pt x="121951" y="121951"/>
                </a:lnTo>
                <a:lnTo>
                  <a:pt x="99244" y="137261"/>
                </a:lnTo>
                <a:lnTo>
                  <a:pt x="71437" y="142875"/>
                </a:lnTo>
                <a:close/>
              </a:path>
            </a:pathLst>
          </a:custGeom>
          <a:solidFill>
            <a:srgbClr val="C2A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35109" y="5277017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39" h="205739">
                <a:moveTo>
                  <a:pt x="102842" y="205684"/>
                </a:moveTo>
                <a:lnTo>
                  <a:pt x="62811" y="197602"/>
                </a:lnTo>
                <a:lnTo>
                  <a:pt x="30121" y="175562"/>
                </a:lnTo>
                <a:lnTo>
                  <a:pt x="8081" y="142872"/>
                </a:lnTo>
                <a:lnTo>
                  <a:pt x="0" y="102842"/>
                </a:lnTo>
                <a:lnTo>
                  <a:pt x="8081" y="62811"/>
                </a:lnTo>
                <a:lnTo>
                  <a:pt x="30121" y="30121"/>
                </a:lnTo>
                <a:lnTo>
                  <a:pt x="62811" y="8081"/>
                </a:lnTo>
                <a:lnTo>
                  <a:pt x="102842" y="0"/>
                </a:lnTo>
                <a:lnTo>
                  <a:pt x="142872" y="8081"/>
                </a:lnTo>
                <a:lnTo>
                  <a:pt x="175562" y="30121"/>
                </a:lnTo>
                <a:lnTo>
                  <a:pt x="176449" y="31437"/>
                </a:lnTo>
                <a:lnTo>
                  <a:pt x="96678" y="31437"/>
                </a:lnTo>
                <a:lnTo>
                  <a:pt x="96678" y="46926"/>
                </a:lnTo>
                <a:lnTo>
                  <a:pt x="58991" y="69690"/>
                </a:lnTo>
                <a:lnTo>
                  <a:pt x="58991" y="88487"/>
                </a:lnTo>
                <a:lnTo>
                  <a:pt x="91326" y="111889"/>
                </a:lnTo>
                <a:lnTo>
                  <a:pt x="106844" y="117255"/>
                </a:lnTo>
                <a:lnTo>
                  <a:pt x="110639" y="119155"/>
                </a:lnTo>
                <a:lnTo>
                  <a:pt x="111087" y="119567"/>
                </a:lnTo>
                <a:lnTo>
                  <a:pt x="56070" y="119567"/>
                </a:lnTo>
                <a:lnTo>
                  <a:pt x="54678" y="121802"/>
                </a:lnTo>
                <a:lnTo>
                  <a:pt x="79556" y="155980"/>
                </a:lnTo>
                <a:lnTo>
                  <a:pt x="94876" y="159404"/>
                </a:lnTo>
                <a:lnTo>
                  <a:pt x="94876" y="174246"/>
                </a:lnTo>
                <a:lnTo>
                  <a:pt x="176449" y="174246"/>
                </a:lnTo>
                <a:lnTo>
                  <a:pt x="175562" y="175562"/>
                </a:lnTo>
                <a:lnTo>
                  <a:pt x="142872" y="197602"/>
                </a:lnTo>
                <a:lnTo>
                  <a:pt x="102842" y="205684"/>
                </a:lnTo>
                <a:close/>
              </a:path>
              <a:path w="205739" h="205739">
                <a:moveTo>
                  <a:pt x="202219" y="85681"/>
                </a:moveTo>
                <a:lnTo>
                  <a:pt x="149867" y="85681"/>
                </a:lnTo>
                <a:lnTo>
                  <a:pt x="150981" y="83446"/>
                </a:lnTo>
                <a:lnTo>
                  <a:pt x="150919" y="81403"/>
                </a:lnTo>
                <a:lnTo>
                  <a:pt x="123478" y="48874"/>
                </a:lnTo>
                <a:lnTo>
                  <a:pt x="116128" y="47311"/>
                </a:lnTo>
                <a:lnTo>
                  <a:pt x="116128" y="31437"/>
                </a:lnTo>
                <a:lnTo>
                  <a:pt x="176449" y="31437"/>
                </a:lnTo>
                <a:lnTo>
                  <a:pt x="197602" y="62811"/>
                </a:lnTo>
                <a:lnTo>
                  <a:pt x="202219" y="85681"/>
                </a:lnTo>
                <a:close/>
              </a:path>
              <a:path w="205739" h="205739">
                <a:moveTo>
                  <a:pt x="176449" y="174246"/>
                </a:moveTo>
                <a:lnTo>
                  <a:pt x="114327" y="174246"/>
                </a:lnTo>
                <a:lnTo>
                  <a:pt x="114327" y="159466"/>
                </a:lnTo>
                <a:lnTo>
                  <a:pt x="121839" y="158217"/>
                </a:lnTo>
                <a:lnTo>
                  <a:pt x="128617" y="156238"/>
                </a:lnTo>
                <a:lnTo>
                  <a:pt x="134641" y="153537"/>
                </a:lnTo>
                <a:lnTo>
                  <a:pt x="139890" y="150121"/>
                </a:lnTo>
                <a:lnTo>
                  <a:pt x="147096" y="144523"/>
                </a:lnTo>
                <a:lnTo>
                  <a:pt x="150751" y="137027"/>
                </a:lnTo>
                <a:lnTo>
                  <a:pt x="150751" y="118190"/>
                </a:lnTo>
                <a:lnTo>
                  <a:pt x="118380" y="94406"/>
                </a:lnTo>
                <a:lnTo>
                  <a:pt x="101444" y="88288"/>
                </a:lnTo>
                <a:lnTo>
                  <a:pt x="98393" y="86277"/>
                </a:lnTo>
                <a:lnTo>
                  <a:pt x="95397" y="83446"/>
                </a:lnTo>
                <a:lnTo>
                  <a:pt x="94582" y="81403"/>
                </a:lnTo>
                <a:lnTo>
                  <a:pt x="94582" y="76167"/>
                </a:lnTo>
                <a:lnTo>
                  <a:pt x="95351" y="74096"/>
                </a:lnTo>
                <a:lnTo>
                  <a:pt x="98463" y="70861"/>
                </a:lnTo>
                <a:lnTo>
                  <a:pt x="101030" y="70054"/>
                </a:lnTo>
                <a:lnTo>
                  <a:pt x="108078" y="70054"/>
                </a:lnTo>
                <a:lnTo>
                  <a:pt x="110782" y="71070"/>
                </a:lnTo>
                <a:lnTo>
                  <a:pt x="114854" y="75230"/>
                </a:lnTo>
                <a:lnTo>
                  <a:pt x="115883" y="78583"/>
                </a:lnTo>
                <a:lnTo>
                  <a:pt x="115883" y="85681"/>
                </a:lnTo>
                <a:lnTo>
                  <a:pt x="202219" y="85681"/>
                </a:lnTo>
                <a:lnTo>
                  <a:pt x="205684" y="102842"/>
                </a:lnTo>
                <a:lnTo>
                  <a:pt x="197602" y="142872"/>
                </a:lnTo>
                <a:lnTo>
                  <a:pt x="176449" y="174246"/>
                </a:lnTo>
                <a:close/>
              </a:path>
              <a:path w="205739" h="205739">
                <a:moveTo>
                  <a:pt x="108297" y="136427"/>
                </a:moveTo>
                <a:lnTo>
                  <a:pt x="100037" y="136427"/>
                </a:lnTo>
                <a:lnTo>
                  <a:pt x="96434" y="135323"/>
                </a:lnTo>
                <a:lnTo>
                  <a:pt x="91032" y="130947"/>
                </a:lnTo>
                <a:lnTo>
                  <a:pt x="89713" y="127269"/>
                </a:lnTo>
                <a:lnTo>
                  <a:pt x="89713" y="119567"/>
                </a:lnTo>
                <a:lnTo>
                  <a:pt x="111087" y="119567"/>
                </a:lnTo>
                <a:lnTo>
                  <a:pt x="114402" y="122614"/>
                </a:lnTo>
                <a:lnTo>
                  <a:pt x="115251" y="124897"/>
                </a:lnTo>
                <a:lnTo>
                  <a:pt x="115155" y="130768"/>
                </a:lnTo>
                <a:lnTo>
                  <a:pt x="114435" y="132520"/>
                </a:lnTo>
                <a:lnTo>
                  <a:pt x="111024" y="135627"/>
                </a:lnTo>
                <a:lnTo>
                  <a:pt x="108297" y="136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19522" y="5160784"/>
            <a:ext cx="37465" cy="95250"/>
          </a:xfrm>
          <a:custGeom>
            <a:avLst/>
            <a:gdLst/>
            <a:ahLst/>
            <a:cxnLst/>
            <a:rect l="l" t="t" r="r" b="b"/>
            <a:pathLst>
              <a:path w="37464" h="95250">
                <a:moveTo>
                  <a:pt x="34442" y="71412"/>
                </a:moveTo>
                <a:lnTo>
                  <a:pt x="24701" y="71412"/>
                </a:lnTo>
                <a:lnTo>
                  <a:pt x="24701" y="43535"/>
                </a:lnTo>
                <a:lnTo>
                  <a:pt x="22682" y="44043"/>
                </a:lnTo>
                <a:lnTo>
                  <a:pt x="20586" y="44335"/>
                </a:lnTo>
                <a:lnTo>
                  <a:pt x="18427" y="44335"/>
                </a:lnTo>
                <a:lnTo>
                  <a:pt x="16256" y="44335"/>
                </a:lnTo>
                <a:lnTo>
                  <a:pt x="14160" y="44043"/>
                </a:lnTo>
                <a:lnTo>
                  <a:pt x="12153" y="43535"/>
                </a:lnTo>
                <a:lnTo>
                  <a:pt x="12153" y="71412"/>
                </a:lnTo>
                <a:lnTo>
                  <a:pt x="2400" y="71412"/>
                </a:lnTo>
                <a:lnTo>
                  <a:pt x="18427" y="94805"/>
                </a:lnTo>
                <a:lnTo>
                  <a:pt x="34442" y="71412"/>
                </a:lnTo>
                <a:close/>
              </a:path>
              <a:path w="37464" h="95250">
                <a:moveTo>
                  <a:pt x="36842" y="18427"/>
                </a:moveTo>
                <a:lnTo>
                  <a:pt x="35394" y="11252"/>
                </a:lnTo>
                <a:lnTo>
                  <a:pt x="31445" y="5397"/>
                </a:lnTo>
                <a:lnTo>
                  <a:pt x="25590" y="1447"/>
                </a:lnTo>
                <a:lnTo>
                  <a:pt x="18427" y="0"/>
                </a:lnTo>
                <a:lnTo>
                  <a:pt x="11252" y="1447"/>
                </a:lnTo>
                <a:lnTo>
                  <a:pt x="5397" y="5397"/>
                </a:lnTo>
                <a:lnTo>
                  <a:pt x="1447" y="11252"/>
                </a:lnTo>
                <a:lnTo>
                  <a:pt x="0" y="18427"/>
                </a:lnTo>
                <a:lnTo>
                  <a:pt x="1447" y="25590"/>
                </a:lnTo>
                <a:lnTo>
                  <a:pt x="5397" y="31457"/>
                </a:lnTo>
                <a:lnTo>
                  <a:pt x="11252" y="35394"/>
                </a:lnTo>
                <a:lnTo>
                  <a:pt x="18427" y="36842"/>
                </a:lnTo>
                <a:lnTo>
                  <a:pt x="25590" y="35394"/>
                </a:lnTo>
                <a:lnTo>
                  <a:pt x="31445" y="31457"/>
                </a:lnTo>
                <a:lnTo>
                  <a:pt x="35394" y="25590"/>
                </a:lnTo>
                <a:lnTo>
                  <a:pt x="36842" y="18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7637" y="521956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842" y="18415"/>
                </a:moveTo>
                <a:lnTo>
                  <a:pt x="35496" y="11493"/>
                </a:lnTo>
                <a:lnTo>
                  <a:pt x="31445" y="5397"/>
                </a:lnTo>
                <a:lnTo>
                  <a:pt x="25349" y="1346"/>
                </a:lnTo>
                <a:lnTo>
                  <a:pt x="18427" y="0"/>
                </a:lnTo>
                <a:lnTo>
                  <a:pt x="11493" y="1346"/>
                </a:lnTo>
                <a:lnTo>
                  <a:pt x="5397" y="5397"/>
                </a:lnTo>
                <a:lnTo>
                  <a:pt x="1346" y="11493"/>
                </a:lnTo>
                <a:lnTo>
                  <a:pt x="0" y="18415"/>
                </a:lnTo>
                <a:lnTo>
                  <a:pt x="1346" y="25349"/>
                </a:lnTo>
                <a:lnTo>
                  <a:pt x="5397" y="31445"/>
                </a:lnTo>
                <a:lnTo>
                  <a:pt x="11493" y="35496"/>
                </a:lnTo>
                <a:lnTo>
                  <a:pt x="18427" y="36842"/>
                </a:lnTo>
                <a:lnTo>
                  <a:pt x="25349" y="35496"/>
                </a:lnTo>
                <a:lnTo>
                  <a:pt x="31445" y="31445"/>
                </a:lnTo>
                <a:lnTo>
                  <a:pt x="35496" y="25349"/>
                </a:lnTo>
                <a:lnTo>
                  <a:pt x="36842" y="18415"/>
                </a:lnTo>
                <a:close/>
              </a:path>
              <a:path w="73025" h="73025">
                <a:moveTo>
                  <a:pt x="72428" y="72428"/>
                </a:moveTo>
                <a:lnTo>
                  <a:pt x="67208" y="44564"/>
                </a:lnTo>
                <a:lnTo>
                  <a:pt x="60325" y="51447"/>
                </a:lnTo>
                <a:lnTo>
                  <a:pt x="40614" y="31737"/>
                </a:lnTo>
                <a:lnTo>
                  <a:pt x="39547" y="33515"/>
                </a:lnTo>
                <a:lnTo>
                  <a:pt x="38277" y="35204"/>
                </a:lnTo>
                <a:lnTo>
                  <a:pt x="36741" y="36741"/>
                </a:lnTo>
                <a:lnTo>
                  <a:pt x="35217" y="38277"/>
                </a:lnTo>
                <a:lnTo>
                  <a:pt x="33515" y="39547"/>
                </a:lnTo>
                <a:lnTo>
                  <a:pt x="31737" y="40614"/>
                </a:lnTo>
                <a:lnTo>
                  <a:pt x="51447" y="60325"/>
                </a:lnTo>
                <a:lnTo>
                  <a:pt x="44564" y="67208"/>
                </a:lnTo>
                <a:lnTo>
                  <a:pt x="72428" y="72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18862" y="5361444"/>
            <a:ext cx="95250" cy="37465"/>
          </a:xfrm>
          <a:custGeom>
            <a:avLst/>
            <a:gdLst/>
            <a:ahLst/>
            <a:cxnLst/>
            <a:rect l="l" t="t" r="r" b="b"/>
            <a:pathLst>
              <a:path w="95250" h="37464">
                <a:moveTo>
                  <a:pt x="36855" y="18415"/>
                </a:moveTo>
                <a:lnTo>
                  <a:pt x="35407" y="11252"/>
                </a:lnTo>
                <a:lnTo>
                  <a:pt x="31457" y="5397"/>
                </a:lnTo>
                <a:lnTo>
                  <a:pt x="25603" y="1447"/>
                </a:lnTo>
                <a:lnTo>
                  <a:pt x="18427" y="0"/>
                </a:lnTo>
                <a:lnTo>
                  <a:pt x="11252" y="1447"/>
                </a:lnTo>
                <a:lnTo>
                  <a:pt x="5397" y="5397"/>
                </a:lnTo>
                <a:lnTo>
                  <a:pt x="1447" y="11252"/>
                </a:lnTo>
                <a:lnTo>
                  <a:pt x="0" y="18415"/>
                </a:lnTo>
                <a:lnTo>
                  <a:pt x="1447" y="25590"/>
                </a:lnTo>
                <a:lnTo>
                  <a:pt x="5397" y="31445"/>
                </a:lnTo>
                <a:lnTo>
                  <a:pt x="11252" y="35394"/>
                </a:lnTo>
                <a:lnTo>
                  <a:pt x="18427" y="36842"/>
                </a:lnTo>
                <a:lnTo>
                  <a:pt x="25603" y="35394"/>
                </a:lnTo>
                <a:lnTo>
                  <a:pt x="31457" y="31445"/>
                </a:lnTo>
                <a:lnTo>
                  <a:pt x="35407" y="25590"/>
                </a:lnTo>
                <a:lnTo>
                  <a:pt x="36855" y="18415"/>
                </a:lnTo>
                <a:close/>
              </a:path>
              <a:path w="95250" h="37464">
                <a:moveTo>
                  <a:pt x="94805" y="18415"/>
                </a:moveTo>
                <a:lnTo>
                  <a:pt x="71412" y="2400"/>
                </a:lnTo>
                <a:lnTo>
                  <a:pt x="71412" y="12141"/>
                </a:lnTo>
                <a:lnTo>
                  <a:pt x="43535" y="12141"/>
                </a:lnTo>
                <a:lnTo>
                  <a:pt x="44043" y="14160"/>
                </a:lnTo>
                <a:lnTo>
                  <a:pt x="44335" y="16256"/>
                </a:lnTo>
                <a:lnTo>
                  <a:pt x="44335" y="20586"/>
                </a:lnTo>
                <a:lnTo>
                  <a:pt x="44043" y="22682"/>
                </a:lnTo>
                <a:lnTo>
                  <a:pt x="43535" y="24688"/>
                </a:lnTo>
                <a:lnTo>
                  <a:pt x="71412" y="24688"/>
                </a:lnTo>
                <a:lnTo>
                  <a:pt x="71412" y="34442"/>
                </a:lnTo>
                <a:lnTo>
                  <a:pt x="94805" y="18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77637" y="546774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842" y="54013"/>
                </a:moveTo>
                <a:lnTo>
                  <a:pt x="35496" y="47078"/>
                </a:lnTo>
                <a:lnTo>
                  <a:pt x="31445" y="40982"/>
                </a:lnTo>
                <a:lnTo>
                  <a:pt x="25349" y="36931"/>
                </a:lnTo>
                <a:lnTo>
                  <a:pt x="18427" y="35585"/>
                </a:lnTo>
                <a:lnTo>
                  <a:pt x="11493" y="36931"/>
                </a:lnTo>
                <a:lnTo>
                  <a:pt x="5397" y="40982"/>
                </a:lnTo>
                <a:lnTo>
                  <a:pt x="1346" y="47078"/>
                </a:lnTo>
                <a:lnTo>
                  <a:pt x="0" y="54013"/>
                </a:lnTo>
                <a:lnTo>
                  <a:pt x="1346" y="60934"/>
                </a:lnTo>
                <a:lnTo>
                  <a:pt x="5397" y="67030"/>
                </a:lnTo>
                <a:lnTo>
                  <a:pt x="11493" y="71081"/>
                </a:lnTo>
                <a:lnTo>
                  <a:pt x="18427" y="72428"/>
                </a:lnTo>
                <a:lnTo>
                  <a:pt x="25349" y="71081"/>
                </a:lnTo>
                <a:lnTo>
                  <a:pt x="31445" y="67030"/>
                </a:lnTo>
                <a:lnTo>
                  <a:pt x="35496" y="60934"/>
                </a:lnTo>
                <a:lnTo>
                  <a:pt x="36842" y="54013"/>
                </a:lnTo>
                <a:close/>
              </a:path>
              <a:path w="73025" h="73025">
                <a:moveTo>
                  <a:pt x="72428" y="0"/>
                </a:moveTo>
                <a:lnTo>
                  <a:pt x="44564" y="5219"/>
                </a:lnTo>
                <a:lnTo>
                  <a:pt x="51447" y="12103"/>
                </a:lnTo>
                <a:lnTo>
                  <a:pt x="31737" y="31813"/>
                </a:lnTo>
                <a:lnTo>
                  <a:pt x="40614" y="40690"/>
                </a:lnTo>
                <a:lnTo>
                  <a:pt x="60325" y="20980"/>
                </a:lnTo>
                <a:lnTo>
                  <a:pt x="67208" y="27863"/>
                </a:lnTo>
                <a:lnTo>
                  <a:pt x="72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19522" y="5504141"/>
            <a:ext cx="37465" cy="95250"/>
          </a:xfrm>
          <a:custGeom>
            <a:avLst/>
            <a:gdLst/>
            <a:ahLst/>
            <a:cxnLst/>
            <a:rect l="l" t="t" r="r" b="b"/>
            <a:pathLst>
              <a:path w="37464" h="95250">
                <a:moveTo>
                  <a:pt x="34442" y="23393"/>
                </a:moveTo>
                <a:lnTo>
                  <a:pt x="18427" y="0"/>
                </a:lnTo>
                <a:lnTo>
                  <a:pt x="2400" y="23393"/>
                </a:lnTo>
                <a:lnTo>
                  <a:pt x="12153" y="23393"/>
                </a:lnTo>
                <a:lnTo>
                  <a:pt x="12153" y="51269"/>
                </a:lnTo>
                <a:lnTo>
                  <a:pt x="14160" y="50761"/>
                </a:lnTo>
                <a:lnTo>
                  <a:pt x="16256" y="50469"/>
                </a:lnTo>
                <a:lnTo>
                  <a:pt x="18427" y="50469"/>
                </a:lnTo>
                <a:lnTo>
                  <a:pt x="20586" y="50469"/>
                </a:lnTo>
                <a:lnTo>
                  <a:pt x="22682" y="50761"/>
                </a:lnTo>
                <a:lnTo>
                  <a:pt x="24701" y="51269"/>
                </a:lnTo>
                <a:lnTo>
                  <a:pt x="24701" y="23393"/>
                </a:lnTo>
                <a:lnTo>
                  <a:pt x="34442" y="23393"/>
                </a:lnTo>
                <a:close/>
              </a:path>
              <a:path w="37464" h="95250">
                <a:moveTo>
                  <a:pt x="36842" y="76377"/>
                </a:moveTo>
                <a:lnTo>
                  <a:pt x="35394" y="69215"/>
                </a:lnTo>
                <a:lnTo>
                  <a:pt x="31445" y="63347"/>
                </a:lnTo>
                <a:lnTo>
                  <a:pt x="25590" y="59410"/>
                </a:lnTo>
                <a:lnTo>
                  <a:pt x="18427" y="57950"/>
                </a:lnTo>
                <a:lnTo>
                  <a:pt x="11252" y="59410"/>
                </a:lnTo>
                <a:lnTo>
                  <a:pt x="5397" y="63347"/>
                </a:lnTo>
                <a:lnTo>
                  <a:pt x="1447" y="69215"/>
                </a:lnTo>
                <a:lnTo>
                  <a:pt x="0" y="76377"/>
                </a:lnTo>
                <a:lnTo>
                  <a:pt x="1447" y="83553"/>
                </a:lnTo>
                <a:lnTo>
                  <a:pt x="5397" y="89408"/>
                </a:lnTo>
                <a:lnTo>
                  <a:pt x="11252" y="93357"/>
                </a:lnTo>
                <a:lnTo>
                  <a:pt x="18427" y="94805"/>
                </a:lnTo>
                <a:lnTo>
                  <a:pt x="25590" y="93357"/>
                </a:lnTo>
                <a:lnTo>
                  <a:pt x="31445" y="89408"/>
                </a:lnTo>
                <a:lnTo>
                  <a:pt x="35394" y="83553"/>
                </a:lnTo>
                <a:lnTo>
                  <a:pt x="36842" y="76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25821" y="546774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40690" y="31813"/>
                </a:moveTo>
                <a:lnTo>
                  <a:pt x="20980" y="12103"/>
                </a:lnTo>
                <a:lnTo>
                  <a:pt x="27876" y="5219"/>
                </a:lnTo>
                <a:lnTo>
                  <a:pt x="0" y="0"/>
                </a:lnTo>
                <a:lnTo>
                  <a:pt x="5219" y="27863"/>
                </a:lnTo>
                <a:lnTo>
                  <a:pt x="12103" y="20980"/>
                </a:lnTo>
                <a:lnTo>
                  <a:pt x="31813" y="40690"/>
                </a:lnTo>
                <a:lnTo>
                  <a:pt x="32893" y="38912"/>
                </a:lnTo>
                <a:lnTo>
                  <a:pt x="34150" y="37223"/>
                </a:lnTo>
                <a:lnTo>
                  <a:pt x="35687" y="35687"/>
                </a:lnTo>
                <a:lnTo>
                  <a:pt x="37223" y="34150"/>
                </a:lnTo>
                <a:lnTo>
                  <a:pt x="38912" y="32880"/>
                </a:lnTo>
                <a:lnTo>
                  <a:pt x="40690" y="31813"/>
                </a:lnTo>
                <a:close/>
              </a:path>
              <a:path w="73025" h="73025">
                <a:moveTo>
                  <a:pt x="72428" y="54013"/>
                </a:moveTo>
                <a:lnTo>
                  <a:pt x="71081" y="47078"/>
                </a:lnTo>
                <a:lnTo>
                  <a:pt x="67030" y="40982"/>
                </a:lnTo>
                <a:lnTo>
                  <a:pt x="60947" y="36931"/>
                </a:lnTo>
                <a:lnTo>
                  <a:pt x="54013" y="35585"/>
                </a:lnTo>
                <a:lnTo>
                  <a:pt x="47078" y="36931"/>
                </a:lnTo>
                <a:lnTo>
                  <a:pt x="40982" y="40982"/>
                </a:lnTo>
                <a:lnTo>
                  <a:pt x="36931" y="47078"/>
                </a:lnTo>
                <a:lnTo>
                  <a:pt x="35585" y="54013"/>
                </a:lnTo>
                <a:lnTo>
                  <a:pt x="36931" y="60934"/>
                </a:lnTo>
                <a:lnTo>
                  <a:pt x="40982" y="67030"/>
                </a:lnTo>
                <a:lnTo>
                  <a:pt x="47078" y="71081"/>
                </a:lnTo>
                <a:lnTo>
                  <a:pt x="54013" y="72428"/>
                </a:lnTo>
                <a:lnTo>
                  <a:pt x="60947" y="71081"/>
                </a:lnTo>
                <a:lnTo>
                  <a:pt x="67030" y="67030"/>
                </a:lnTo>
                <a:lnTo>
                  <a:pt x="71081" y="60934"/>
                </a:lnTo>
                <a:lnTo>
                  <a:pt x="72428" y="54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62219" y="5361444"/>
            <a:ext cx="95250" cy="37465"/>
          </a:xfrm>
          <a:custGeom>
            <a:avLst/>
            <a:gdLst/>
            <a:ahLst/>
            <a:cxnLst/>
            <a:rect l="l" t="t" r="r" b="b"/>
            <a:pathLst>
              <a:path w="95250" h="37464">
                <a:moveTo>
                  <a:pt x="51269" y="12141"/>
                </a:moveTo>
                <a:lnTo>
                  <a:pt x="23393" y="12141"/>
                </a:lnTo>
                <a:lnTo>
                  <a:pt x="23393" y="2400"/>
                </a:lnTo>
                <a:lnTo>
                  <a:pt x="0" y="18415"/>
                </a:lnTo>
                <a:lnTo>
                  <a:pt x="23393" y="34442"/>
                </a:lnTo>
                <a:lnTo>
                  <a:pt x="23393" y="24688"/>
                </a:lnTo>
                <a:lnTo>
                  <a:pt x="51269" y="24688"/>
                </a:lnTo>
                <a:lnTo>
                  <a:pt x="50774" y="22682"/>
                </a:lnTo>
                <a:lnTo>
                  <a:pt x="50469" y="20586"/>
                </a:lnTo>
                <a:lnTo>
                  <a:pt x="50469" y="16256"/>
                </a:lnTo>
                <a:lnTo>
                  <a:pt x="50774" y="14160"/>
                </a:lnTo>
                <a:lnTo>
                  <a:pt x="51269" y="12141"/>
                </a:lnTo>
                <a:close/>
              </a:path>
              <a:path w="95250" h="37464">
                <a:moveTo>
                  <a:pt x="94805" y="18415"/>
                </a:moveTo>
                <a:lnTo>
                  <a:pt x="93357" y="11252"/>
                </a:lnTo>
                <a:lnTo>
                  <a:pt x="89408" y="5397"/>
                </a:lnTo>
                <a:lnTo>
                  <a:pt x="83553" y="1447"/>
                </a:lnTo>
                <a:lnTo>
                  <a:pt x="76377" y="0"/>
                </a:lnTo>
                <a:lnTo>
                  <a:pt x="69215" y="1447"/>
                </a:lnTo>
                <a:lnTo>
                  <a:pt x="63360" y="5397"/>
                </a:lnTo>
                <a:lnTo>
                  <a:pt x="59410" y="11252"/>
                </a:lnTo>
                <a:lnTo>
                  <a:pt x="57962" y="18415"/>
                </a:lnTo>
                <a:lnTo>
                  <a:pt x="59410" y="25590"/>
                </a:lnTo>
                <a:lnTo>
                  <a:pt x="63360" y="31445"/>
                </a:lnTo>
                <a:lnTo>
                  <a:pt x="69215" y="35394"/>
                </a:lnTo>
                <a:lnTo>
                  <a:pt x="76377" y="36842"/>
                </a:lnTo>
                <a:lnTo>
                  <a:pt x="83553" y="35394"/>
                </a:lnTo>
                <a:lnTo>
                  <a:pt x="89408" y="31445"/>
                </a:lnTo>
                <a:lnTo>
                  <a:pt x="93357" y="25590"/>
                </a:lnTo>
                <a:lnTo>
                  <a:pt x="94805" y="18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25821" y="521956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40690" y="40614"/>
                </a:moveTo>
                <a:lnTo>
                  <a:pt x="31813" y="31737"/>
                </a:lnTo>
                <a:lnTo>
                  <a:pt x="12103" y="51447"/>
                </a:lnTo>
                <a:lnTo>
                  <a:pt x="5219" y="44564"/>
                </a:lnTo>
                <a:lnTo>
                  <a:pt x="0" y="72428"/>
                </a:lnTo>
                <a:lnTo>
                  <a:pt x="27876" y="67208"/>
                </a:lnTo>
                <a:lnTo>
                  <a:pt x="20980" y="60325"/>
                </a:lnTo>
                <a:lnTo>
                  <a:pt x="40690" y="40614"/>
                </a:lnTo>
                <a:close/>
              </a:path>
              <a:path w="73025" h="73025">
                <a:moveTo>
                  <a:pt x="72428" y="18415"/>
                </a:moveTo>
                <a:lnTo>
                  <a:pt x="71081" y="11493"/>
                </a:lnTo>
                <a:lnTo>
                  <a:pt x="67030" y="5397"/>
                </a:lnTo>
                <a:lnTo>
                  <a:pt x="60947" y="1346"/>
                </a:lnTo>
                <a:lnTo>
                  <a:pt x="54013" y="0"/>
                </a:lnTo>
                <a:lnTo>
                  <a:pt x="47078" y="1346"/>
                </a:lnTo>
                <a:lnTo>
                  <a:pt x="40982" y="5397"/>
                </a:lnTo>
                <a:lnTo>
                  <a:pt x="36931" y="11493"/>
                </a:lnTo>
                <a:lnTo>
                  <a:pt x="35585" y="18415"/>
                </a:lnTo>
                <a:lnTo>
                  <a:pt x="36931" y="25349"/>
                </a:lnTo>
                <a:lnTo>
                  <a:pt x="40982" y="31445"/>
                </a:lnTo>
                <a:lnTo>
                  <a:pt x="47078" y="35496"/>
                </a:lnTo>
                <a:lnTo>
                  <a:pt x="54013" y="36842"/>
                </a:lnTo>
                <a:lnTo>
                  <a:pt x="60947" y="35496"/>
                </a:lnTo>
                <a:lnTo>
                  <a:pt x="67030" y="31445"/>
                </a:lnTo>
                <a:lnTo>
                  <a:pt x="71081" y="25349"/>
                </a:lnTo>
                <a:lnTo>
                  <a:pt x="72428" y="18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4233" y="2895325"/>
            <a:ext cx="3228959" cy="1924043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1038844" y="4935975"/>
            <a:ext cx="29368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1300" spc="70" dirty="0">
                <a:latin typeface="Cambria"/>
                <a:cs typeface="Cambria"/>
              </a:rPr>
              <a:t>Galfar</a:t>
            </a:r>
            <a:r>
              <a:rPr sz="1300" spc="75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Engineering</a:t>
            </a:r>
            <a:r>
              <a:rPr sz="1300" spc="40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&amp;</a:t>
            </a:r>
            <a:r>
              <a:rPr sz="1300" spc="40" dirty="0">
                <a:latin typeface="Cambria"/>
                <a:cs typeface="Cambria"/>
              </a:rPr>
              <a:t> </a:t>
            </a:r>
            <a:r>
              <a:rPr sz="1300" spc="45" dirty="0">
                <a:latin typeface="Cambria"/>
                <a:cs typeface="Cambria"/>
              </a:rPr>
              <a:t>Contracting </a:t>
            </a:r>
            <a:r>
              <a:rPr sz="1300" spc="50" dirty="0">
                <a:latin typeface="Cambria"/>
                <a:cs typeface="Cambria"/>
              </a:rPr>
              <a:t> </a:t>
            </a:r>
            <a:r>
              <a:rPr sz="1300" spc="150" dirty="0">
                <a:latin typeface="Cambria"/>
                <a:cs typeface="Cambria"/>
              </a:rPr>
              <a:t>SAOG </a:t>
            </a:r>
            <a:r>
              <a:rPr sz="1300" spc="-25" dirty="0">
                <a:latin typeface="Cambria"/>
                <a:cs typeface="Cambria"/>
              </a:rPr>
              <a:t>was </a:t>
            </a:r>
            <a:r>
              <a:rPr sz="1300" spc="25" dirty="0">
                <a:latin typeface="Cambria"/>
                <a:cs typeface="Cambria"/>
              </a:rPr>
              <a:t>established </a:t>
            </a:r>
            <a:r>
              <a:rPr sz="1300" spc="35" dirty="0">
                <a:latin typeface="Cambria"/>
                <a:cs typeface="Cambria"/>
              </a:rPr>
              <a:t>in </a:t>
            </a:r>
            <a:r>
              <a:rPr sz="1300" spc="-130" dirty="0">
                <a:latin typeface="Cambria"/>
                <a:cs typeface="Cambria"/>
              </a:rPr>
              <a:t>1972</a:t>
            </a:r>
            <a:r>
              <a:rPr sz="1300" spc="-125" dirty="0">
                <a:latin typeface="Cambria"/>
                <a:cs typeface="Cambria"/>
              </a:rPr>
              <a:t> </a:t>
            </a:r>
            <a:r>
              <a:rPr sz="1300" spc="45" dirty="0">
                <a:latin typeface="Cambria"/>
                <a:cs typeface="Cambria"/>
              </a:rPr>
              <a:t>and </a:t>
            </a:r>
            <a:r>
              <a:rPr sz="1300" spc="30" dirty="0">
                <a:latin typeface="Cambria"/>
                <a:cs typeface="Cambria"/>
              </a:rPr>
              <a:t>has </a:t>
            </a:r>
            <a:r>
              <a:rPr sz="1300" spc="35" dirty="0">
                <a:latin typeface="Cambria"/>
                <a:cs typeface="Cambria"/>
              </a:rPr>
              <a:t> </a:t>
            </a:r>
            <a:r>
              <a:rPr sz="1300" spc="30" dirty="0">
                <a:latin typeface="Cambria"/>
                <a:cs typeface="Cambria"/>
              </a:rPr>
              <a:t>since</a:t>
            </a:r>
            <a:r>
              <a:rPr sz="1300" spc="3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grown</a:t>
            </a:r>
            <a:r>
              <a:rPr sz="1300" spc="5" dirty="0">
                <a:latin typeface="Cambria"/>
                <a:cs typeface="Cambria"/>
              </a:rPr>
              <a:t> </a:t>
            </a:r>
            <a:r>
              <a:rPr sz="1300" spc="15" dirty="0">
                <a:latin typeface="Cambria"/>
                <a:cs typeface="Cambria"/>
              </a:rPr>
              <a:t>to</a:t>
            </a:r>
            <a:r>
              <a:rPr sz="1300" spc="20" dirty="0">
                <a:latin typeface="Cambria"/>
                <a:cs typeface="Cambria"/>
              </a:rPr>
              <a:t> </a:t>
            </a:r>
            <a:r>
              <a:rPr sz="1300" spc="5" dirty="0">
                <a:latin typeface="Cambria"/>
                <a:cs typeface="Cambria"/>
              </a:rPr>
              <a:t>be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among</a:t>
            </a:r>
            <a:r>
              <a:rPr sz="1300" spc="40" dirty="0">
                <a:latin typeface="Cambria"/>
                <a:cs typeface="Cambria"/>
              </a:rPr>
              <a:t> </a:t>
            </a:r>
            <a:r>
              <a:rPr sz="1300" spc="25" dirty="0">
                <a:latin typeface="Cambria"/>
                <a:cs typeface="Cambria"/>
              </a:rPr>
              <a:t>the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10" dirty="0">
                <a:latin typeface="Cambria"/>
                <a:cs typeface="Cambria"/>
              </a:rPr>
              <a:t>largest </a:t>
            </a:r>
            <a:r>
              <a:rPr sz="1300" spc="15" dirty="0">
                <a:latin typeface="Cambria"/>
                <a:cs typeface="Cambria"/>
              </a:rPr>
              <a:t> </a:t>
            </a:r>
            <a:r>
              <a:rPr sz="1300" spc="40" dirty="0">
                <a:latin typeface="Cambria"/>
                <a:cs typeface="Cambria"/>
              </a:rPr>
              <a:t>publicly</a:t>
            </a:r>
            <a:r>
              <a:rPr sz="1300" spc="45" dirty="0">
                <a:latin typeface="Cambria"/>
                <a:cs typeface="Cambria"/>
              </a:rPr>
              <a:t> </a:t>
            </a:r>
            <a:r>
              <a:rPr sz="1300" spc="25" dirty="0">
                <a:latin typeface="Cambria"/>
                <a:cs typeface="Cambria"/>
              </a:rPr>
              <a:t>listed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companies  in  </a:t>
            </a:r>
            <a:r>
              <a:rPr sz="1300" spc="80" dirty="0">
                <a:latin typeface="Cambria"/>
                <a:cs typeface="Cambria"/>
              </a:rPr>
              <a:t>Oman </a:t>
            </a:r>
            <a:r>
              <a:rPr sz="1300" spc="85" dirty="0">
                <a:latin typeface="Cambria"/>
                <a:cs typeface="Cambria"/>
              </a:rPr>
              <a:t> </a:t>
            </a:r>
            <a:r>
              <a:rPr sz="1300" spc="45" dirty="0">
                <a:latin typeface="Cambria"/>
                <a:cs typeface="Cambria"/>
              </a:rPr>
              <a:t>and</a:t>
            </a:r>
            <a:r>
              <a:rPr sz="1300" spc="50" dirty="0">
                <a:latin typeface="Cambria"/>
                <a:cs typeface="Cambria"/>
              </a:rPr>
              <a:t> </a:t>
            </a:r>
            <a:r>
              <a:rPr sz="1300" spc="25" dirty="0">
                <a:latin typeface="Cambria"/>
                <a:cs typeface="Cambria"/>
              </a:rPr>
              <a:t>one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60" dirty="0">
                <a:latin typeface="Cambria"/>
                <a:cs typeface="Cambria"/>
              </a:rPr>
              <a:t>of</a:t>
            </a:r>
            <a:r>
              <a:rPr sz="1300" spc="65" dirty="0">
                <a:latin typeface="Cambria"/>
                <a:cs typeface="Cambria"/>
              </a:rPr>
              <a:t> </a:t>
            </a:r>
            <a:r>
              <a:rPr sz="1300" spc="25" dirty="0">
                <a:latin typeface="Cambria"/>
                <a:cs typeface="Cambria"/>
              </a:rPr>
              <a:t>the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10" dirty="0">
                <a:latin typeface="Cambria"/>
                <a:cs typeface="Cambria"/>
              </a:rPr>
              <a:t>largest</a:t>
            </a:r>
            <a:r>
              <a:rPr sz="1300" spc="15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construction </a:t>
            </a:r>
            <a:r>
              <a:rPr sz="1300" spc="40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companies</a:t>
            </a:r>
            <a:r>
              <a:rPr sz="1300" spc="65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in</a:t>
            </a:r>
            <a:r>
              <a:rPr sz="1300" spc="70" dirty="0">
                <a:latin typeface="Cambria"/>
                <a:cs typeface="Cambria"/>
              </a:rPr>
              <a:t> </a:t>
            </a:r>
            <a:r>
              <a:rPr sz="1300" spc="25" dirty="0">
                <a:latin typeface="Cambria"/>
                <a:cs typeface="Cambria"/>
              </a:rPr>
              <a:t>the</a:t>
            </a:r>
            <a:r>
              <a:rPr sz="1300" spc="65" dirty="0">
                <a:latin typeface="Cambria"/>
                <a:cs typeface="Cambria"/>
              </a:rPr>
              <a:t> </a:t>
            </a:r>
            <a:r>
              <a:rPr sz="1300" spc="60" dirty="0">
                <a:latin typeface="Cambria"/>
                <a:cs typeface="Cambria"/>
              </a:rPr>
              <a:t>Middle</a:t>
            </a:r>
            <a:r>
              <a:rPr sz="1300" spc="70" dirty="0">
                <a:latin typeface="Cambria"/>
                <a:cs typeface="Cambria"/>
              </a:rPr>
              <a:t> </a:t>
            </a:r>
            <a:r>
              <a:rPr sz="1300" spc="60" dirty="0">
                <a:latin typeface="Cambria"/>
                <a:cs typeface="Cambria"/>
              </a:rPr>
              <a:t>East.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24350" y="6997218"/>
            <a:ext cx="165735" cy="1720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36590" y="3307832"/>
            <a:ext cx="1148715" cy="3752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335" marR="5080" indent="-1270">
              <a:lnSpc>
                <a:spcPts val="1350"/>
              </a:lnSpc>
              <a:spcBef>
                <a:spcPts val="190"/>
              </a:spcBef>
            </a:pPr>
            <a:r>
              <a:rPr sz="1150" spc="-145" dirty="0">
                <a:latin typeface="Trebuchet MS"/>
                <a:cs typeface="Trebuchet MS"/>
              </a:rPr>
              <a:t>L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90" dirty="0">
                <a:latin typeface="Trebuchet MS"/>
                <a:cs typeface="Trebuchet MS"/>
              </a:rPr>
              <a:t>id</a:t>
            </a:r>
            <a:r>
              <a:rPr sz="1150" spc="120" dirty="0"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FD0000"/>
                </a:solidFill>
                <a:latin typeface="Trebuchet MS"/>
                <a:cs typeface="Trebuchet MS"/>
              </a:rPr>
              <a:t>O</a:t>
            </a:r>
            <a:r>
              <a:rPr sz="1150" spc="-85" dirty="0">
                <a:solidFill>
                  <a:srgbClr val="FD0000"/>
                </a:solidFill>
                <a:latin typeface="Trebuchet MS"/>
                <a:cs typeface="Trebuchet MS"/>
              </a:rPr>
              <a:t>v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75" dirty="0">
                <a:solidFill>
                  <a:srgbClr val="FD0000"/>
                </a:solidFill>
                <a:latin typeface="Trebuchet MS"/>
                <a:cs typeface="Trebuchet MS"/>
              </a:rPr>
              <a:t>r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45" dirty="0">
                <a:solidFill>
                  <a:srgbClr val="FD0000"/>
                </a:solidFill>
                <a:latin typeface="Trebuchet MS"/>
                <a:cs typeface="Trebuchet MS"/>
              </a:rPr>
              <a:t>8</a:t>
            </a:r>
            <a:r>
              <a:rPr sz="1150" spc="35" dirty="0">
                <a:solidFill>
                  <a:srgbClr val="FD0000"/>
                </a:solidFill>
                <a:latin typeface="Trebuchet MS"/>
                <a:cs typeface="Trebuchet MS"/>
              </a:rPr>
              <a:t>000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40" dirty="0">
                <a:solidFill>
                  <a:srgbClr val="FD0000"/>
                </a:solidFill>
                <a:latin typeface="Trebuchet MS"/>
                <a:cs typeface="Trebuchet MS"/>
              </a:rPr>
              <a:t>K</a:t>
            </a:r>
            <a:r>
              <a:rPr sz="1150" spc="-65" dirty="0">
                <a:solidFill>
                  <a:srgbClr val="FD0000"/>
                </a:solidFill>
                <a:latin typeface="Trebuchet MS"/>
                <a:cs typeface="Trebuchet MS"/>
              </a:rPr>
              <a:t>m  </a:t>
            </a:r>
            <a:r>
              <a:rPr sz="1150" spc="-100" dirty="0">
                <a:latin typeface="Trebuchet MS"/>
                <a:cs typeface="Trebuchet MS"/>
              </a:rPr>
              <a:t>P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100" dirty="0">
                <a:latin typeface="Trebuchet MS"/>
                <a:cs typeface="Trebuchet MS"/>
              </a:rPr>
              <a:t>p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00" dirty="0">
                <a:latin typeface="Trebuchet MS"/>
                <a:cs typeface="Trebuchet MS"/>
              </a:rPr>
              <a:t>l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204" dirty="0">
                <a:latin typeface="Trebuchet MS"/>
                <a:cs typeface="Trebuchet MS"/>
              </a:rPr>
              <a:t>/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20" dirty="0">
                <a:latin typeface="Trebuchet MS"/>
                <a:cs typeface="Trebuchet MS"/>
              </a:rPr>
              <a:t>F</a:t>
            </a:r>
            <a:r>
              <a:rPr sz="1150" spc="-100" dirty="0">
                <a:latin typeface="Trebuchet MS"/>
                <a:cs typeface="Trebuchet MS"/>
              </a:rPr>
              <a:t>l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45" dirty="0">
                <a:latin typeface="Trebuchet MS"/>
                <a:cs typeface="Trebuchet MS"/>
              </a:rPr>
              <a:t>w</a:t>
            </a:r>
            <a:r>
              <a:rPr sz="1150" spc="-100" dirty="0">
                <a:latin typeface="Trebuchet MS"/>
                <a:cs typeface="Trebuchet MS"/>
              </a:rPr>
              <a:t>l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5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95566" y="2064669"/>
            <a:ext cx="1299845" cy="3752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60020">
              <a:lnSpc>
                <a:spcPts val="1350"/>
              </a:lnSpc>
              <a:spcBef>
                <a:spcPts val="190"/>
              </a:spcBef>
            </a:pPr>
            <a:r>
              <a:rPr sz="1150" spc="-100" dirty="0">
                <a:latin typeface="Trebuchet MS"/>
                <a:cs typeface="Trebuchet MS"/>
              </a:rPr>
              <a:t>P</a:t>
            </a:r>
            <a:r>
              <a:rPr sz="1150" spc="-85" dirty="0">
                <a:latin typeface="Trebuchet MS"/>
                <a:cs typeface="Trebuchet MS"/>
              </a:rPr>
              <a:t>ar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O</a:t>
            </a:r>
            <a:r>
              <a:rPr sz="1150" spc="-114" dirty="0">
                <a:latin typeface="Trebuchet MS"/>
                <a:cs typeface="Trebuchet MS"/>
              </a:rPr>
              <a:t>m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45" dirty="0">
                <a:latin typeface="Trebuchet MS"/>
                <a:cs typeface="Trebuchet MS"/>
              </a:rPr>
              <a:t>n  </a:t>
            </a:r>
            <a:r>
              <a:rPr sz="1150" spc="-90" dirty="0">
                <a:latin typeface="Trebuchet MS"/>
                <a:cs typeface="Trebuchet MS"/>
              </a:rPr>
              <a:t>R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55" dirty="0">
                <a:latin typeface="Trebuchet MS"/>
                <a:cs typeface="Trebuchet MS"/>
              </a:rPr>
              <a:t>ss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FD0000"/>
                </a:solidFill>
                <a:latin typeface="Trebuchet MS"/>
                <a:cs typeface="Trebuchet MS"/>
              </a:rPr>
              <a:t>S</a:t>
            </a:r>
            <a:r>
              <a:rPr sz="1150" spc="-90" dirty="0">
                <a:solidFill>
                  <a:srgbClr val="FD0000"/>
                </a:solidFill>
                <a:latin typeface="Trebuchet MS"/>
                <a:cs typeface="Trebuchet MS"/>
              </a:rPr>
              <a:t>i</a:t>
            </a:r>
            <a:r>
              <a:rPr sz="1150" spc="-60" dirty="0">
                <a:solidFill>
                  <a:srgbClr val="FD0000"/>
                </a:solidFill>
                <a:latin typeface="Trebuchet MS"/>
                <a:cs typeface="Trebuchet MS"/>
              </a:rPr>
              <a:t>n</a:t>
            </a:r>
            <a:r>
              <a:rPr sz="1150" spc="-145" dirty="0">
                <a:solidFill>
                  <a:srgbClr val="FD0000"/>
                </a:solidFill>
                <a:latin typeface="Trebuchet MS"/>
                <a:cs typeface="Trebuchet MS"/>
              </a:rPr>
              <a:t>c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270" dirty="0">
                <a:solidFill>
                  <a:srgbClr val="FD0000"/>
                </a:solidFill>
                <a:latin typeface="Trebuchet MS"/>
                <a:cs typeface="Trebuchet MS"/>
              </a:rPr>
              <a:t>1</a:t>
            </a:r>
            <a:r>
              <a:rPr sz="1150" spc="15" dirty="0">
                <a:solidFill>
                  <a:srgbClr val="FD0000"/>
                </a:solidFill>
                <a:latin typeface="Trebuchet MS"/>
                <a:cs typeface="Trebuchet MS"/>
              </a:rPr>
              <a:t>9</a:t>
            </a:r>
            <a:r>
              <a:rPr sz="1150" spc="-55" dirty="0">
                <a:solidFill>
                  <a:srgbClr val="FD0000"/>
                </a:solidFill>
                <a:latin typeface="Trebuchet MS"/>
                <a:cs typeface="Trebuchet MS"/>
              </a:rPr>
              <a:t>7</a:t>
            </a:r>
            <a:r>
              <a:rPr sz="1150" spc="-30" dirty="0">
                <a:solidFill>
                  <a:srgbClr val="FD0000"/>
                </a:solidFill>
                <a:latin typeface="Trebuchet MS"/>
                <a:cs typeface="Trebuchet MS"/>
              </a:rPr>
              <a:t>2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38257" y="5866963"/>
            <a:ext cx="1442085" cy="546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1350"/>
              </a:lnSpc>
              <a:spcBef>
                <a:spcPts val="190"/>
              </a:spcBef>
            </a:pPr>
            <a:r>
              <a:rPr sz="1150" spc="-145" dirty="0">
                <a:solidFill>
                  <a:srgbClr val="FD0000"/>
                </a:solidFill>
                <a:latin typeface="Trebuchet MS"/>
                <a:cs typeface="Trebuchet MS"/>
              </a:rPr>
              <a:t>L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100" dirty="0">
                <a:solidFill>
                  <a:srgbClr val="FD0000"/>
                </a:solidFill>
                <a:latin typeface="Trebuchet MS"/>
                <a:cs typeface="Trebuchet MS"/>
              </a:rPr>
              <a:t>a</a:t>
            </a:r>
            <a:r>
              <a:rPr sz="1150" spc="-90" dirty="0">
                <a:solidFill>
                  <a:srgbClr val="FD0000"/>
                </a:solidFill>
                <a:latin typeface="Trebuchet MS"/>
                <a:cs typeface="Trebuchet MS"/>
              </a:rPr>
              <a:t>d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75" dirty="0">
                <a:solidFill>
                  <a:srgbClr val="FD0000"/>
                </a:solidFill>
                <a:latin typeface="Trebuchet MS"/>
                <a:cs typeface="Trebuchet MS"/>
              </a:rPr>
              <a:t>r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1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m</a:t>
            </a:r>
            <a:r>
              <a:rPr sz="1150" spc="-100" dirty="0">
                <a:latin typeface="Trebuchet MS"/>
                <a:cs typeface="Trebuchet MS"/>
              </a:rPr>
              <a:t>pl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75" dirty="0">
                <a:latin typeface="Trebuchet MS"/>
                <a:cs typeface="Trebuchet MS"/>
              </a:rPr>
              <a:t>y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70" dirty="0">
                <a:latin typeface="Trebuchet MS"/>
                <a:cs typeface="Trebuchet MS"/>
              </a:rPr>
              <a:t>g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&amp;  </a:t>
            </a:r>
            <a:r>
              <a:rPr sz="1150" spc="-30" dirty="0">
                <a:latin typeface="Trebuchet MS"/>
                <a:cs typeface="Trebuchet MS"/>
              </a:rPr>
              <a:t>D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85" dirty="0">
                <a:latin typeface="Trebuchet MS"/>
                <a:cs typeface="Trebuchet MS"/>
              </a:rPr>
              <a:t>v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00" dirty="0">
                <a:latin typeface="Trebuchet MS"/>
                <a:cs typeface="Trebuchet MS"/>
              </a:rPr>
              <a:t>l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00" dirty="0">
                <a:latin typeface="Trebuchet MS"/>
                <a:cs typeface="Trebuchet MS"/>
              </a:rPr>
              <a:t>p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70" dirty="0">
                <a:latin typeface="Trebuchet MS"/>
                <a:cs typeface="Trebuchet MS"/>
              </a:rPr>
              <a:t>g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O</a:t>
            </a:r>
            <a:r>
              <a:rPr sz="1150" spc="-114" dirty="0">
                <a:latin typeface="Trebuchet MS"/>
                <a:cs typeface="Trebuchet MS"/>
              </a:rPr>
              <a:t>m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95" dirty="0">
                <a:latin typeface="Trebuchet MS"/>
                <a:cs typeface="Trebuchet MS"/>
              </a:rPr>
              <a:t>e  </a:t>
            </a:r>
            <a:r>
              <a:rPr sz="1150" spc="-90" dirty="0">
                <a:latin typeface="Trebuchet MS"/>
                <a:cs typeface="Trebuchet MS"/>
              </a:rPr>
              <a:t>C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90" dirty="0">
                <a:latin typeface="Trebuchet MS"/>
                <a:cs typeface="Trebuchet MS"/>
              </a:rPr>
              <a:t>d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75" dirty="0">
                <a:latin typeface="Trebuchet MS"/>
                <a:cs typeface="Trebuchet MS"/>
              </a:rPr>
              <a:t>ry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46533" y="4608871"/>
            <a:ext cx="1274445" cy="546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1350"/>
              </a:lnSpc>
              <a:spcBef>
                <a:spcPts val="190"/>
              </a:spcBef>
            </a:pPr>
            <a:r>
              <a:rPr sz="1150" spc="-30" dirty="0">
                <a:solidFill>
                  <a:srgbClr val="FD0000"/>
                </a:solidFill>
                <a:latin typeface="Trebuchet MS"/>
                <a:cs typeface="Trebuchet MS"/>
              </a:rPr>
              <a:t>D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100" dirty="0">
                <a:solidFill>
                  <a:srgbClr val="FD0000"/>
                </a:solidFill>
                <a:latin typeface="Trebuchet MS"/>
                <a:cs typeface="Trebuchet MS"/>
              </a:rPr>
              <a:t>l</a:t>
            </a:r>
            <a:r>
              <a:rPr sz="1150" spc="-90" dirty="0">
                <a:solidFill>
                  <a:srgbClr val="FD0000"/>
                </a:solidFill>
                <a:latin typeface="Trebuchet MS"/>
                <a:cs typeface="Trebuchet MS"/>
              </a:rPr>
              <a:t>i</a:t>
            </a:r>
            <a:r>
              <a:rPr sz="1150" spc="-85" dirty="0">
                <a:solidFill>
                  <a:srgbClr val="FD0000"/>
                </a:solidFill>
                <a:latin typeface="Trebuchet MS"/>
                <a:cs typeface="Trebuchet MS"/>
              </a:rPr>
              <a:t>v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75" dirty="0">
                <a:solidFill>
                  <a:srgbClr val="FD0000"/>
                </a:solidFill>
                <a:latin typeface="Trebuchet MS"/>
                <a:cs typeface="Trebuchet MS"/>
              </a:rPr>
              <a:t>r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90" dirty="0">
                <a:solidFill>
                  <a:srgbClr val="FD0000"/>
                </a:solidFill>
                <a:latin typeface="Trebuchet MS"/>
                <a:cs typeface="Trebuchet MS"/>
              </a:rPr>
              <a:t>d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FD0000"/>
                </a:solidFill>
                <a:latin typeface="Trebuchet MS"/>
                <a:cs typeface="Trebuchet MS"/>
              </a:rPr>
              <a:t>O</a:t>
            </a:r>
            <a:r>
              <a:rPr sz="1150" spc="-85" dirty="0">
                <a:solidFill>
                  <a:srgbClr val="FD0000"/>
                </a:solidFill>
                <a:latin typeface="Trebuchet MS"/>
                <a:cs typeface="Trebuchet MS"/>
              </a:rPr>
              <a:t>v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75" dirty="0">
                <a:solidFill>
                  <a:srgbClr val="FD0000"/>
                </a:solidFill>
                <a:latin typeface="Trebuchet MS"/>
                <a:cs typeface="Trebuchet MS"/>
              </a:rPr>
              <a:t>r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270" dirty="0">
                <a:solidFill>
                  <a:srgbClr val="FD0000"/>
                </a:solidFill>
                <a:latin typeface="Trebuchet MS"/>
                <a:cs typeface="Trebuchet MS"/>
              </a:rPr>
              <a:t>1</a:t>
            </a:r>
            <a:r>
              <a:rPr sz="1150" spc="30" dirty="0">
                <a:solidFill>
                  <a:srgbClr val="FD0000"/>
                </a:solidFill>
                <a:latin typeface="Trebuchet MS"/>
                <a:cs typeface="Trebuchet MS"/>
              </a:rPr>
              <a:t>000  </a:t>
            </a:r>
            <a:r>
              <a:rPr sz="1150" spc="-100" dirty="0">
                <a:latin typeface="Trebuchet MS"/>
                <a:cs typeface="Trebuchet MS"/>
              </a:rPr>
              <a:t>P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85" dirty="0">
                <a:latin typeface="Trebuchet MS"/>
                <a:cs typeface="Trebuchet MS"/>
              </a:rPr>
              <a:t>j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10" dirty="0">
                <a:latin typeface="Trebuchet MS"/>
                <a:cs typeface="Trebuchet MS"/>
              </a:rPr>
              <a:t>E</a:t>
            </a:r>
            <a:r>
              <a:rPr sz="1150" spc="-80" dirty="0">
                <a:latin typeface="Trebuchet MS"/>
                <a:cs typeface="Trebuchet MS"/>
              </a:rPr>
              <a:t>x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55" dirty="0">
                <a:latin typeface="Trebuchet MS"/>
                <a:cs typeface="Trebuchet MS"/>
              </a:rPr>
              <a:t>ss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80" dirty="0">
                <a:latin typeface="Trebuchet MS"/>
                <a:cs typeface="Trebuchet MS"/>
              </a:rPr>
              <a:t>of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270" dirty="0">
                <a:latin typeface="Trebuchet MS"/>
                <a:cs typeface="Trebuchet MS"/>
              </a:rPr>
              <a:t>1</a:t>
            </a:r>
            <a:r>
              <a:rPr sz="1150" spc="25" dirty="0">
                <a:latin typeface="Trebuchet MS"/>
                <a:cs typeface="Trebuchet MS"/>
              </a:rPr>
              <a:t>0  </a:t>
            </a:r>
            <a:r>
              <a:rPr sz="1150" spc="-65" dirty="0">
                <a:latin typeface="Trebuchet MS"/>
                <a:cs typeface="Trebuchet MS"/>
              </a:rPr>
              <a:t>B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100" dirty="0">
                <a:latin typeface="Trebuchet MS"/>
                <a:cs typeface="Trebuchet MS"/>
              </a:rPr>
              <a:t>ll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U</a:t>
            </a:r>
            <a:r>
              <a:rPr sz="1150" spc="-25" dirty="0">
                <a:latin typeface="Trebuchet MS"/>
                <a:cs typeface="Trebuchet MS"/>
              </a:rPr>
              <a:t>S</a:t>
            </a:r>
            <a:r>
              <a:rPr sz="1150" spc="-30" dirty="0">
                <a:latin typeface="Trebuchet MS"/>
                <a:cs typeface="Trebuchet MS"/>
              </a:rPr>
              <a:t>D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11787" y="4608871"/>
            <a:ext cx="1482090" cy="3752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4325" marR="5080" indent="-302260">
              <a:lnSpc>
                <a:spcPts val="1350"/>
              </a:lnSpc>
              <a:spcBef>
                <a:spcPts val="190"/>
              </a:spcBef>
            </a:pPr>
            <a:r>
              <a:rPr sz="1150" dirty="0">
                <a:latin typeface="Trebuchet MS"/>
                <a:cs typeface="Trebuchet MS"/>
              </a:rPr>
              <a:t>A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85" dirty="0">
                <a:latin typeface="Trebuchet MS"/>
                <a:cs typeface="Trebuchet MS"/>
              </a:rPr>
              <a:t>v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90" dirty="0">
                <a:latin typeface="Trebuchet MS"/>
                <a:cs typeface="Trebuchet MS"/>
              </a:rPr>
              <a:t>d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A</a:t>
            </a:r>
            <a:r>
              <a:rPr sz="1150" spc="-60" dirty="0">
                <a:latin typeface="Trebuchet MS"/>
                <a:cs typeface="Trebuchet MS"/>
              </a:rPr>
              <a:t>nn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100" dirty="0">
                <a:latin typeface="Trebuchet MS"/>
                <a:cs typeface="Trebuchet MS"/>
              </a:rPr>
              <a:t>al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60" dirty="0">
                <a:latin typeface="Trebuchet MS"/>
                <a:cs typeface="Trebuchet MS"/>
              </a:rPr>
              <a:t>T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85" dirty="0">
                <a:latin typeface="Trebuchet MS"/>
                <a:cs typeface="Trebuchet MS"/>
              </a:rPr>
              <a:t>v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65" dirty="0">
                <a:latin typeface="Trebuchet MS"/>
                <a:cs typeface="Trebuchet MS"/>
              </a:rPr>
              <a:t>r  </a:t>
            </a:r>
            <a:r>
              <a:rPr sz="1150" spc="-80" dirty="0">
                <a:latin typeface="Trebuchet MS"/>
                <a:cs typeface="Trebuchet MS"/>
              </a:rPr>
              <a:t>of</a:t>
            </a:r>
            <a:r>
              <a:rPr sz="1150" spc="120" dirty="0">
                <a:latin typeface="Trebuchet MS"/>
                <a:cs typeface="Trebuchet MS"/>
              </a:rPr>
              <a:t> </a:t>
            </a:r>
            <a:r>
              <a:rPr sz="1150" spc="-270" dirty="0">
                <a:solidFill>
                  <a:srgbClr val="FD0000"/>
                </a:solidFill>
                <a:latin typeface="Trebuchet MS"/>
                <a:cs typeface="Trebuchet MS"/>
              </a:rPr>
              <a:t>1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65" dirty="0">
                <a:solidFill>
                  <a:srgbClr val="FD0000"/>
                </a:solidFill>
                <a:latin typeface="Trebuchet MS"/>
                <a:cs typeface="Trebuchet MS"/>
              </a:rPr>
              <a:t>B</a:t>
            </a:r>
            <a:r>
              <a:rPr sz="1150" spc="-90" dirty="0">
                <a:solidFill>
                  <a:srgbClr val="FD0000"/>
                </a:solidFill>
                <a:latin typeface="Trebuchet MS"/>
                <a:cs typeface="Trebuchet MS"/>
              </a:rPr>
              <a:t>i</a:t>
            </a:r>
            <a:r>
              <a:rPr sz="1150" spc="-100" dirty="0">
                <a:solidFill>
                  <a:srgbClr val="FD0000"/>
                </a:solidFill>
                <a:latin typeface="Trebuchet MS"/>
                <a:cs typeface="Trebuchet MS"/>
              </a:rPr>
              <a:t>ll</a:t>
            </a:r>
            <a:r>
              <a:rPr sz="1150" spc="-90" dirty="0">
                <a:solidFill>
                  <a:srgbClr val="FD0000"/>
                </a:solidFill>
                <a:latin typeface="Trebuchet MS"/>
                <a:cs typeface="Trebuchet MS"/>
              </a:rPr>
              <a:t>i</a:t>
            </a:r>
            <a:r>
              <a:rPr sz="1150" spc="-80" dirty="0">
                <a:solidFill>
                  <a:srgbClr val="FD0000"/>
                </a:solidFill>
                <a:latin typeface="Trebuchet MS"/>
                <a:cs typeface="Trebuchet MS"/>
              </a:rPr>
              <a:t>o</a:t>
            </a:r>
            <a:r>
              <a:rPr sz="1150" spc="-60" dirty="0">
                <a:solidFill>
                  <a:srgbClr val="FD0000"/>
                </a:solidFill>
                <a:latin typeface="Trebuchet MS"/>
                <a:cs typeface="Trebuchet MS"/>
              </a:rPr>
              <a:t>n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45" dirty="0">
                <a:solidFill>
                  <a:srgbClr val="FD0000"/>
                </a:solidFill>
                <a:latin typeface="Trebuchet MS"/>
                <a:cs typeface="Trebuchet MS"/>
              </a:rPr>
              <a:t>U</a:t>
            </a:r>
            <a:r>
              <a:rPr sz="1150" spc="-25" dirty="0">
                <a:solidFill>
                  <a:srgbClr val="FD0000"/>
                </a:solidFill>
                <a:latin typeface="Trebuchet MS"/>
                <a:cs typeface="Trebuchet MS"/>
              </a:rPr>
              <a:t>S</a:t>
            </a:r>
            <a:r>
              <a:rPr sz="1150" spc="-30" dirty="0">
                <a:solidFill>
                  <a:srgbClr val="FD0000"/>
                </a:solidFill>
                <a:latin typeface="Trebuchet MS"/>
                <a:cs typeface="Trebuchet MS"/>
              </a:rPr>
              <a:t>D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33662" y="2020759"/>
            <a:ext cx="1325245" cy="546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1350"/>
              </a:lnSpc>
              <a:spcBef>
                <a:spcPts val="190"/>
              </a:spcBef>
            </a:pPr>
            <a:r>
              <a:rPr sz="1150" spc="15" dirty="0">
                <a:latin typeface="Trebuchet MS"/>
                <a:cs typeface="Trebuchet MS"/>
              </a:rPr>
              <a:t>W</a:t>
            </a:r>
            <a:r>
              <a:rPr sz="1150" spc="-90" dirty="0">
                <a:latin typeface="Trebuchet MS"/>
                <a:cs typeface="Trebuchet MS"/>
              </a:rPr>
              <a:t>id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A</a:t>
            </a:r>
            <a:r>
              <a:rPr sz="1150" spc="-55" dirty="0">
                <a:latin typeface="Trebuchet MS"/>
                <a:cs typeface="Trebuchet MS"/>
              </a:rPr>
              <a:t>ss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B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&amp;  </a:t>
            </a:r>
            <a:r>
              <a:rPr sz="1150" spc="-4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80" dirty="0">
                <a:latin typeface="Trebuchet MS"/>
                <a:cs typeface="Trebuchet MS"/>
              </a:rPr>
              <a:t>f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F20304"/>
                </a:solidFill>
                <a:latin typeface="Trebuchet MS"/>
                <a:cs typeface="Trebuchet MS"/>
              </a:rPr>
              <a:t>P</a:t>
            </a:r>
            <a:r>
              <a:rPr sz="1150" spc="-75" dirty="0">
                <a:solidFill>
                  <a:srgbClr val="F20304"/>
                </a:solidFill>
                <a:latin typeface="Trebuchet MS"/>
                <a:cs typeface="Trebuchet MS"/>
              </a:rPr>
              <a:t>r</a:t>
            </a:r>
            <a:r>
              <a:rPr sz="1150" spc="-130" dirty="0">
                <a:solidFill>
                  <a:srgbClr val="F20304"/>
                </a:solidFill>
                <a:latin typeface="Trebuchet MS"/>
                <a:cs typeface="Trebuchet MS"/>
              </a:rPr>
              <a:t>e</a:t>
            </a:r>
            <a:r>
              <a:rPr sz="1150" spc="-55" dirty="0">
                <a:solidFill>
                  <a:srgbClr val="F20304"/>
                </a:solidFill>
                <a:latin typeface="Trebuchet MS"/>
                <a:cs typeface="Trebuchet MS"/>
              </a:rPr>
              <a:t>s</a:t>
            </a:r>
            <a:r>
              <a:rPr sz="1150" spc="-130" dirty="0">
                <a:solidFill>
                  <a:srgbClr val="F20304"/>
                </a:solidFill>
                <a:latin typeface="Trebuchet MS"/>
                <a:cs typeface="Trebuchet MS"/>
              </a:rPr>
              <a:t>e</a:t>
            </a:r>
            <a:r>
              <a:rPr sz="1150" spc="-60" dirty="0">
                <a:solidFill>
                  <a:srgbClr val="F20304"/>
                </a:solidFill>
                <a:latin typeface="Trebuchet MS"/>
                <a:cs typeface="Trebuchet MS"/>
              </a:rPr>
              <a:t>n</a:t>
            </a:r>
            <a:r>
              <a:rPr sz="1150" spc="-145" dirty="0">
                <a:solidFill>
                  <a:srgbClr val="F20304"/>
                </a:solidFill>
                <a:latin typeface="Trebuchet MS"/>
                <a:cs typeface="Trebuchet MS"/>
              </a:rPr>
              <a:t>c</a:t>
            </a:r>
            <a:r>
              <a:rPr sz="1150" spc="-95" dirty="0">
                <a:solidFill>
                  <a:srgbClr val="F20304"/>
                </a:solidFill>
                <a:latin typeface="Trebuchet MS"/>
                <a:cs typeface="Trebuchet MS"/>
              </a:rPr>
              <a:t>e  </a:t>
            </a:r>
            <a:r>
              <a:rPr sz="1150" dirty="0">
                <a:solidFill>
                  <a:srgbClr val="F20304"/>
                </a:solidFill>
                <a:latin typeface="Trebuchet MS"/>
                <a:cs typeface="Trebuchet MS"/>
              </a:rPr>
              <a:t>A</a:t>
            </a:r>
            <a:r>
              <a:rPr sz="1150" spc="-75" dirty="0">
                <a:solidFill>
                  <a:srgbClr val="F20304"/>
                </a:solidFill>
                <a:latin typeface="Trebuchet MS"/>
                <a:cs typeface="Trebuchet MS"/>
              </a:rPr>
              <a:t>r</a:t>
            </a:r>
            <a:r>
              <a:rPr sz="1150" spc="-80" dirty="0">
                <a:solidFill>
                  <a:srgbClr val="F20304"/>
                </a:solidFill>
                <a:latin typeface="Trebuchet MS"/>
                <a:cs typeface="Trebuchet MS"/>
              </a:rPr>
              <a:t>o</a:t>
            </a:r>
            <a:r>
              <a:rPr sz="1150" spc="-65" dirty="0">
                <a:solidFill>
                  <a:srgbClr val="F20304"/>
                </a:solidFill>
                <a:latin typeface="Trebuchet MS"/>
                <a:cs typeface="Trebuchet MS"/>
              </a:rPr>
              <a:t>u</a:t>
            </a:r>
            <a:r>
              <a:rPr sz="1150" spc="-60" dirty="0">
                <a:solidFill>
                  <a:srgbClr val="F20304"/>
                </a:solidFill>
                <a:latin typeface="Trebuchet MS"/>
                <a:cs typeface="Trebuchet MS"/>
              </a:rPr>
              <a:t>n</a:t>
            </a:r>
            <a:r>
              <a:rPr sz="1150" spc="-90" dirty="0">
                <a:solidFill>
                  <a:srgbClr val="F20304"/>
                </a:solidFill>
                <a:latin typeface="Trebuchet MS"/>
                <a:cs typeface="Trebuchet MS"/>
              </a:rPr>
              <a:t>d</a:t>
            </a:r>
            <a:r>
              <a:rPr sz="1150" spc="-114" dirty="0">
                <a:solidFill>
                  <a:srgbClr val="F20304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F20304"/>
                </a:solidFill>
                <a:latin typeface="Trebuchet MS"/>
                <a:cs typeface="Trebuchet MS"/>
              </a:rPr>
              <a:t>O</a:t>
            </a:r>
            <a:r>
              <a:rPr sz="1150" spc="-114" dirty="0">
                <a:solidFill>
                  <a:srgbClr val="F20304"/>
                </a:solidFill>
                <a:latin typeface="Trebuchet MS"/>
                <a:cs typeface="Trebuchet MS"/>
              </a:rPr>
              <a:t>m</a:t>
            </a:r>
            <a:r>
              <a:rPr sz="1150" spc="-100" dirty="0">
                <a:solidFill>
                  <a:srgbClr val="F20304"/>
                </a:solidFill>
                <a:latin typeface="Trebuchet MS"/>
                <a:cs typeface="Trebuchet MS"/>
              </a:rPr>
              <a:t>a</a:t>
            </a:r>
            <a:r>
              <a:rPr sz="1150" spc="-60" dirty="0">
                <a:solidFill>
                  <a:srgbClr val="F20304"/>
                </a:solidFill>
                <a:latin typeface="Trebuchet MS"/>
                <a:cs typeface="Trebuchet MS"/>
              </a:rPr>
              <a:t>n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88218" y="3307832"/>
            <a:ext cx="1410335" cy="546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80670" marR="5080" indent="-268605">
              <a:lnSpc>
                <a:spcPts val="1350"/>
              </a:lnSpc>
              <a:spcBef>
                <a:spcPts val="190"/>
              </a:spcBef>
            </a:pPr>
            <a:r>
              <a:rPr sz="1150" dirty="0">
                <a:latin typeface="Trebuchet MS"/>
                <a:cs typeface="Trebuchet MS"/>
              </a:rPr>
              <a:t>A</a:t>
            </a:r>
            <a:r>
              <a:rPr sz="1150" spc="-85" dirty="0">
                <a:latin typeface="Trebuchet MS"/>
                <a:cs typeface="Trebuchet MS"/>
              </a:rPr>
              <a:t>v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100" dirty="0">
                <a:latin typeface="Trebuchet MS"/>
                <a:cs typeface="Trebuchet MS"/>
              </a:rPr>
              <a:t>lab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100" dirty="0">
                <a:latin typeface="Trebuchet MS"/>
                <a:cs typeface="Trebuchet MS"/>
              </a:rPr>
              <a:t>l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75" dirty="0">
                <a:latin typeface="Trebuchet MS"/>
                <a:cs typeface="Trebuchet MS"/>
              </a:rPr>
              <a:t>y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80" dirty="0">
                <a:latin typeface="Trebuchet MS"/>
                <a:cs typeface="Trebuchet MS"/>
              </a:rPr>
              <a:t>of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80" dirty="0">
                <a:solidFill>
                  <a:srgbClr val="FD0000"/>
                </a:solidFill>
                <a:latin typeface="Trebuchet MS"/>
                <a:cs typeface="Trebuchet MS"/>
              </a:rPr>
              <a:t>M</a:t>
            </a:r>
            <a:r>
              <a:rPr sz="1150" spc="-80" dirty="0">
                <a:solidFill>
                  <a:srgbClr val="FD0000"/>
                </a:solidFill>
                <a:latin typeface="Trebuchet MS"/>
                <a:cs typeface="Trebuchet MS"/>
              </a:rPr>
              <a:t>o</a:t>
            </a:r>
            <a:r>
              <a:rPr sz="1150" spc="-75" dirty="0">
                <a:solidFill>
                  <a:srgbClr val="FD0000"/>
                </a:solidFill>
                <a:latin typeface="Trebuchet MS"/>
                <a:cs typeface="Trebuchet MS"/>
              </a:rPr>
              <a:t>r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FD0000"/>
                </a:solidFill>
                <a:latin typeface="Trebuchet MS"/>
                <a:cs typeface="Trebuchet MS"/>
              </a:rPr>
              <a:t>T</a:t>
            </a:r>
            <a:r>
              <a:rPr sz="1150" spc="-60" dirty="0">
                <a:solidFill>
                  <a:srgbClr val="FD0000"/>
                </a:solidFill>
                <a:latin typeface="Trebuchet MS"/>
                <a:cs typeface="Trebuchet MS"/>
              </a:rPr>
              <a:t>h</a:t>
            </a:r>
            <a:r>
              <a:rPr sz="1150" spc="-100" dirty="0">
                <a:solidFill>
                  <a:srgbClr val="FD0000"/>
                </a:solidFill>
                <a:latin typeface="Trebuchet MS"/>
                <a:cs typeface="Trebuchet MS"/>
              </a:rPr>
              <a:t>a</a:t>
            </a:r>
            <a:r>
              <a:rPr sz="1150" spc="-45" dirty="0">
                <a:solidFill>
                  <a:srgbClr val="FD0000"/>
                </a:solidFill>
                <a:latin typeface="Trebuchet MS"/>
                <a:cs typeface="Trebuchet MS"/>
              </a:rPr>
              <a:t>n  </a:t>
            </a:r>
            <a:r>
              <a:rPr sz="1150" spc="40" dirty="0">
                <a:solidFill>
                  <a:srgbClr val="FD0000"/>
                </a:solidFill>
                <a:latin typeface="Trebuchet MS"/>
                <a:cs typeface="Trebuchet MS"/>
              </a:rPr>
              <a:t>4</a:t>
            </a:r>
            <a:r>
              <a:rPr sz="1150" spc="35" dirty="0">
                <a:solidFill>
                  <a:srgbClr val="FD0000"/>
                </a:solidFill>
                <a:latin typeface="Trebuchet MS"/>
                <a:cs typeface="Trebuchet MS"/>
              </a:rPr>
              <a:t>000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latin typeface="Trebuchet MS"/>
                <a:cs typeface="Trebuchet MS"/>
              </a:rPr>
              <a:t>Pla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90" dirty="0">
                <a:latin typeface="Trebuchet MS"/>
                <a:cs typeface="Trebuchet MS"/>
              </a:rPr>
              <a:t>d</a:t>
            </a:r>
            <a:endParaRPr sz="1150">
              <a:latin typeface="Trebuchet MS"/>
              <a:cs typeface="Trebuchet MS"/>
            </a:endParaRPr>
          </a:p>
          <a:p>
            <a:pPr marL="401955">
              <a:lnSpc>
                <a:spcPts val="1310"/>
              </a:lnSpc>
            </a:pPr>
            <a:r>
              <a:rPr sz="1150" spc="-80" dirty="0">
                <a:latin typeface="Trebuchet MS"/>
                <a:cs typeface="Trebuchet MS"/>
              </a:rPr>
              <a:t>Machineries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52522" y="5860319"/>
            <a:ext cx="1326515" cy="7181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1350"/>
              </a:lnSpc>
              <a:spcBef>
                <a:spcPts val="190"/>
              </a:spcBef>
            </a:pPr>
            <a:r>
              <a:rPr sz="1150" spc="-110" dirty="0">
                <a:latin typeface="Trebuchet MS"/>
                <a:cs typeface="Trebuchet MS"/>
              </a:rPr>
              <a:t>E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00" dirty="0">
                <a:latin typeface="Trebuchet MS"/>
                <a:cs typeface="Trebuchet MS"/>
              </a:rPr>
              <a:t>abl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45" dirty="0">
                <a:latin typeface="Trebuchet MS"/>
                <a:cs typeface="Trebuchet MS"/>
              </a:rPr>
              <a:t>L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105" dirty="0">
                <a:latin typeface="Trebuchet MS"/>
                <a:cs typeface="Trebuchet MS"/>
              </a:rPr>
              <a:t>l  </a:t>
            </a:r>
            <a:r>
              <a:rPr sz="1150" spc="-25" dirty="0">
                <a:latin typeface="Trebuchet MS"/>
                <a:cs typeface="Trebuchet MS"/>
              </a:rPr>
              <a:t>S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100" dirty="0">
                <a:latin typeface="Trebuchet MS"/>
                <a:cs typeface="Trebuchet MS"/>
              </a:rPr>
              <a:t>ppl</a:t>
            </a:r>
            <a:r>
              <a:rPr sz="1150" spc="-75" dirty="0">
                <a:latin typeface="Trebuchet MS"/>
                <a:cs typeface="Trebuchet MS"/>
              </a:rPr>
              <a:t>y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95" dirty="0">
                <a:latin typeface="Trebuchet MS"/>
                <a:cs typeface="Trebuchet MS"/>
              </a:rPr>
              <a:t>,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45" dirty="0">
                <a:latin typeface="Trebuchet MS"/>
                <a:cs typeface="Trebuchet MS"/>
              </a:rPr>
              <a:t>w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FD0000"/>
                </a:solidFill>
                <a:latin typeface="Trebuchet MS"/>
                <a:cs typeface="Trebuchet MS"/>
              </a:rPr>
              <a:t>O</a:t>
            </a:r>
            <a:r>
              <a:rPr sz="1150" spc="-85" dirty="0">
                <a:solidFill>
                  <a:srgbClr val="FD0000"/>
                </a:solidFill>
                <a:latin typeface="Trebuchet MS"/>
                <a:cs typeface="Trebuchet MS"/>
              </a:rPr>
              <a:t>v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65" dirty="0">
                <a:solidFill>
                  <a:srgbClr val="FD0000"/>
                </a:solidFill>
                <a:latin typeface="Trebuchet MS"/>
                <a:cs typeface="Trebuchet MS"/>
              </a:rPr>
              <a:t>r  </a:t>
            </a:r>
            <a:r>
              <a:rPr sz="1150" spc="-270" dirty="0">
                <a:solidFill>
                  <a:srgbClr val="FD0000"/>
                </a:solidFill>
                <a:latin typeface="Trebuchet MS"/>
                <a:cs typeface="Trebuchet MS"/>
              </a:rPr>
              <a:t>1</a:t>
            </a:r>
            <a:r>
              <a:rPr sz="1150" spc="-5" dirty="0">
                <a:solidFill>
                  <a:srgbClr val="FD0000"/>
                </a:solidFill>
                <a:latin typeface="Trebuchet MS"/>
                <a:cs typeface="Trebuchet MS"/>
              </a:rPr>
              <a:t>5</a:t>
            </a:r>
            <a:r>
              <a:rPr sz="1150" spc="35" dirty="0">
                <a:solidFill>
                  <a:srgbClr val="FD0000"/>
                </a:solidFill>
                <a:latin typeface="Trebuchet MS"/>
                <a:cs typeface="Trebuchet MS"/>
              </a:rPr>
              <a:t>00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R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70" dirty="0">
                <a:latin typeface="Trebuchet MS"/>
                <a:cs typeface="Trebuchet MS"/>
              </a:rPr>
              <a:t>g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90" dirty="0">
                <a:latin typeface="Trebuchet MS"/>
                <a:cs typeface="Trebuchet MS"/>
              </a:rPr>
              <a:t>d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45" dirty="0">
                <a:latin typeface="Trebuchet MS"/>
                <a:cs typeface="Trebuchet MS"/>
              </a:rPr>
              <a:t>L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105" dirty="0">
                <a:latin typeface="Trebuchet MS"/>
                <a:cs typeface="Trebuchet MS"/>
              </a:rPr>
              <a:t>l  </a:t>
            </a:r>
            <a:r>
              <a:rPr sz="1150" spc="-70" dirty="0">
                <a:latin typeface="Trebuchet MS"/>
                <a:cs typeface="Trebuchet MS"/>
              </a:rPr>
              <a:t>Vendors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07311" y="4608871"/>
            <a:ext cx="1153160" cy="546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29845" algn="ctr">
              <a:lnSpc>
                <a:spcPts val="1350"/>
              </a:lnSpc>
              <a:spcBef>
                <a:spcPts val="190"/>
              </a:spcBef>
            </a:pPr>
            <a:r>
              <a:rPr sz="1150" spc="-40" dirty="0">
                <a:latin typeface="Trebuchet MS"/>
                <a:cs typeface="Trebuchet MS"/>
              </a:rPr>
              <a:t>I</a:t>
            </a:r>
            <a:r>
              <a:rPr sz="1150" spc="-90" dirty="0">
                <a:latin typeface="Trebuchet MS"/>
                <a:cs typeface="Trebuchet MS"/>
              </a:rPr>
              <a:t>C</a:t>
            </a:r>
            <a:r>
              <a:rPr sz="1150" spc="-5" dirty="0">
                <a:latin typeface="Trebuchet MS"/>
                <a:cs typeface="Trebuchet MS"/>
              </a:rPr>
              <a:t>V</a:t>
            </a:r>
            <a:r>
              <a:rPr sz="1150" spc="-195" dirty="0">
                <a:latin typeface="Trebuchet MS"/>
                <a:cs typeface="Trebuchet MS"/>
              </a:rPr>
              <a:t>,</a:t>
            </a:r>
            <a:r>
              <a:rPr sz="1150" spc="-90" dirty="0">
                <a:latin typeface="Trebuchet MS"/>
                <a:cs typeface="Trebuchet MS"/>
              </a:rPr>
              <a:t>Ri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45" dirty="0">
                <a:latin typeface="Trebuchet MS"/>
                <a:cs typeface="Trebuchet MS"/>
              </a:rPr>
              <a:t>w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80" dirty="0">
                <a:solidFill>
                  <a:srgbClr val="F20304"/>
                </a:solidFill>
                <a:latin typeface="Trebuchet MS"/>
                <a:cs typeface="Trebuchet MS"/>
              </a:rPr>
              <a:t>M</a:t>
            </a:r>
            <a:r>
              <a:rPr sz="1150" spc="-80" dirty="0">
                <a:solidFill>
                  <a:srgbClr val="F20304"/>
                </a:solidFill>
                <a:latin typeface="Trebuchet MS"/>
                <a:cs typeface="Trebuchet MS"/>
              </a:rPr>
              <a:t>o</a:t>
            </a:r>
            <a:r>
              <a:rPr sz="1150" spc="-75" dirty="0">
                <a:solidFill>
                  <a:srgbClr val="F20304"/>
                </a:solidFill>
                <a:latin typeface="Trebuchet MS"/>
                <a:cs typeface="Trebuchet MS"/>
              </a:rPr>
              <a:t>r</a:t>
            </a:r>
            <a:r>
              <a:rPr sz="1150" spc="-95" dirty="0">
                <a:solidFill>
                  <a:srgbClr val="F20304"/>
                </a:solidFill>
                <a:latin typeface="Trebuchet MS"/>
                <a:cs typeface="Trebuchet MS"/>
              </a:rPr>
              <a:t>e  </a:t>
            </a:r>
            <a:r>
              <a:rPr sz="1150" spc="-160" dirty="0">
                <a:solidFill>
                  <a:srgbClr val="F20304"/>
                </a:solidFill>
                <a:latin typeface="Trebuchet MS"/>
                <a:cs typeface="Trebuchet MS"/>
              </a:rPr>
              <a:t>T</a:t>
            </a:r>
            <a:r>
              <a:rPr sz="1150" spc="-60" dirty="0">
                <a:solidFill>
                  <a:srgbClr val="F20304"/>
                </a:solidFill>
                <a:latin typeface="Trebuchet MS"/>
                <a:cs typeface="Trebuchet MS"/>
              </a:rPr>
              <a:t>h</a:t>
            </a:r>
            <a:r>
              <a:rPr sz="1150" spc="-100" dirty="0">
                <a:solidFill>
                  <a:srgbClr val="F20304"/>
                </a:solidFill>
                <a:latin typeface="Trebuchet MS"/>
                <a:cs typeface="Trebuchet MS"/>
              </a:rPr>
              <a:t>a</a:t>
            </a:r>
            <a:r>
              <a:rPr sz="1150" spc="-60" dirty="0">
                <a:solidFill>
                  <a:srgbClr val="F20304"/>
                </a:solidFill>
                <a:latin typeface="Trebuchet MS"/>
                <a:cs typeface="Trebuchet MS"/>
              </a:rPr>
              <a:t>n</a:t>
            </a:r>
            <a:r>
              <a:rPr sz="1150" spc="-114" dirty="0">
                <a:solidFill>
                  <a:srgbClr val="F20304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FD0000"/>
                </a:solidFill>
                <a:latin typeface="Trebuchet MS"/>
                <a:cs typeface="Trebuchet MS"/>
              </a:rPr>
              <a:t>3</a:t>
            </a:r>
            <a:r>
              <a:rPr sz="1150" spc="-5" dirty="0">
                <a:solidFill>
                  <a:srgbClr val="FD0000"/>
                </a:solidFill>
                <a:latin typeface="Trebuchet MS"/>
                <a:cs typeface="Trebuchet MS"/>
              </a:rPr>
              <a:t>5</a:t>
            </a:r>
            <a:r>
              <a:rPr sz="1150" spc="35" dirty="0">
                <a:solidFill>
                  <a:srgbClr val="FD0000"/>
                </a:solidFill>
                <a:latin typeface="Trebuchet MS"/>
                <a:cs typeface="Trebuchet MS"/>
              </a:rPr>
              <a:t>00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20" dirty="0">
                <a:latin typeface="Trebuchet MS"/>
                <a:cs typeface="Trebuchet MS"/>
              </a:rPr>
              <a:t>N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105" dirty="0">
                <a:latin typeface="Trebuchet MS"/>
                <a:cs typeface="Trebuchet MS"/>
              </a:rPr>
              <a:t>l  </a:t>
            </a:r>
            <a:r>
              <a:rPr sz="1150" spc="-100" dirty="0">
                <a:latin typeface="Trebuchet MS"/>
                <a:cs typeface="Trebuchet MS"/>
              </a:rPr>
              <a:t>Employees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16210" y="2064669"/>
            <a:ext cx="1105535" cy="3752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63500">
              <a:lnSpc>
                <a:spcPts val="1350"/>
              </a:lnSpc>
              <a:spcBef>
                <a:spcPts val="190"/>
              </a:spcBef>
            </a:pPr>
            <a:r>
              <a:rPr sz="1150" dirty="0">
                <a:latin typeface="Trebuchet MS"/>
                <a:cs typeface="Trebuchet MS"/>
              </a:rPr>
              <a:t>A</a:t>
            </a:r>
            <a:r>
              <a:rPr sz="1150" spc="-145" dirty="0">
                <a:latin typeface="Trebuchet MS"/>
                <a:cs typeface="Trebuchet MS"/>
              </a:rPr>
              <a:t>w</a:t>
            </a:r>
            <a:r>
              <a:rPr sz="1150" spc="-85" dirty="0">
                <a:latin typeface="Trebuchet MS"/>
                <a:cs typeface="Trebuchet MS"/>
              </a:rPr>
              <a:t>ar</a:t>
            </a:r>
            <a:r>
              <a:rPr sz="1150" spc="-90" dirty="0">
                <a:latin typeface="Trebuchet MS"/>
                <a:cs typeface="Trebuchet MS"/>
              </a:rPr>
              <a:t>d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15" dirty="0">
                <a:latin typeface="Trebuchet MS"/>
                <a:cs typeface="Trebuchet MS"/>
              </a:rPr>
              <a:t>W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nn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70" dirty="0">
                <a:latin typeface="Trebuchet MS"/>
                <a:cs typeface="Trebuchet MS"/>
              </a:rPr>
              <a:t>g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&amp;  </a:t>
            </a:r>
            <a:r>
              <a:rPr sz="1150" spc="-25" dirty="0">
                <a:latin typeface="Trebuchet MS"/>
                <a:cs typeface="Trebuchet MS"/>
              </a:rPr>
              <a:t>S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75" dirty="0">
                <a:latin typeface="Trebuchet MS"/>
                <a:cs typeface="Trebuchet MS"/>
              </a:rPr>
              <a:t>r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70" dirty="0">
                <a:latin typeface="Trebuchet MS"/>
                <a:cs typeface="Trebuchet MS"/>
              </a:rPr>
              <a:t>g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65" dirty="0">
                <a:solidFill>
                  <a:srgbClr val="F20304"/>
                </a:solidFill>
                <a:latin typeface="Trebuchet MS"/>
                <a:cs typeface="Trebuchet MS"/>
              </a:rPr>
              <a:t>B</a:t>
            </a:r>
            <a:r>
              <a:rPr sz="1150" spc="-75" dirty="0">
                <a:solidFill>
                  <a:srgbClr val="F20304"/>
                </a:solidFill>
                <a:latin typeface="Trebuchet MS"/>
                <a:cs typeface="Trebuchet MS"/>
              </a:rPr>
              <a:t>r</a:t>
            </a:r>
            <a:r>
              <a:rPr sz="1150" spc="-100" dirty="0">
                <a:solidFill>
                  <a:srgbClr val="F20304"/>
                </a:solidFill>
                <a:latin typeface="Trebuchet MS"/>
                <a:cs typeface="Trebuchet MS"/>
              </a:rPr>
              <a:t>a</a:t>
            </a:r>
            <a:r>
              <a:rPr sz="1150" spc="-60" dirty="0">
                <a:solidFill>
                  <a:srgbClr val="F20304"/>
                </a:solidFill>
                <a:latin typeface="Trebuchet MS"/>
                <a:cs typeface="Trebuchet MS"/>
              </a:rPr>
              <a:t>n</a:t>
            </a:r>
            <a:r>
              <a:rPr sz="1150" spc="-90" dirty="0">
                <a:solidFill>
                  <a:srgbClr val="F20304"/>
                </a:solidFill>
                <a:latin typeface="Trebuchet MS"/>
                <a:cs typeface="Trebuchet MS"/>
              </a:rPr>
              <a:t>d</a:t>
            </a:r>
            <a:r>
              <a:rPr sz="1150" spc="-114" dirty="0">
                <a:solidFill>
                  <a:srgbClr val="F20304"/>
                </a:solidFill>
                <a:latin typeface="Trebuchet MS"/>
                <a:cs typeface="Trebuchet MS"/>
              </a:rPr>
              <a:t> </a:t>
            </a:r>
            <a:r>
              <a:rPr sz="1150" spc="-5" dirty="0">
                <a:solidFill>
                  <a:srgbClr val="F20304"/>
                </a:solidFill>
                <a:latin typeface="Trebuchet MS"/>
                <a:cs typeface="Trebuchet MS"/>
              </a:rPr>
              <a:t>V</a:t>
            </a:r>
            <a:r>
              <a:rPr sz="1150" spc="-100" dirty="0">
                <a:solidFill>
                  <a:srgbClr val="F20304"/>
                </a:solidFill>
                <a:latin typeface="Trebuchet MS"/>
                <a:cs typeface="Trebuchet MS"/>
              </a:rPr>
              <a:t>al</a:t>
            </a:r>
            <a:r>
              <a:rPr sz="1150" spc="-65" dirty="0">
                <a:solidFill>
                  <a:srgbClr val="F20304"/>
                </a:solidFill>
                <a:latin typeface="Trebuchet MS"/>
                <a:cs typeface="Trebuchet MS"/>
              </a:rPr>
              <a:t>u</a:t>
            </a:r>
            <a:r>
              <a:rPr sz="1150" spc="-130" dirty="0">
                <a:solidFill>
                  <a:srgbClr val="F20304"/>
                </a:solidFill>
                <a:latin typeface="Trebuchet MS"/>
                <a:cs typeface="Trebuchet MS"/>
              </a:rPr>
              <a:t>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323079" y="3307832"/>
            <a:ext cx="1128395" cy="3752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42545">
              <a:lnSpc>
                <a:spcPts val="1350"/>
              </a:lnSpc>
              <a:spcBef>
                <a:spcPts val="190"/>
              </a:spcBef>
            </a:pPr>
            <a:r>
              <a:rPr sz="1150" spc="-75" dirty="0">
                <a:latin typeface="Trebuchet MS"/>
                <a:cs typeface="Trebuchet MS"/>
              </a:rPr>
              <a:t>Constructed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75" dirty="0">
                <a:solidFill>
                  <a:srgbClr val="FD0000"/>
                </a:solidFill>
                <a:latin typeface="Trebuchet MS"/>
                <a:cs typeface="Trebuchet MS"/>
              </a:rPr>
              <a:t>Over </a:t>
            </a:r>
            <a:r>
              <a:rPr sz="1150" spc="-335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40" dirty="0">
                <a:solidFill>
                  <a:srgbClr val="FD0000"/>
                </a:solidFill>
                <a:latin typeface="Trebuchet MS"/>
                <a:cs typeface="Trebuchet MS"/>
              </a:rPr>
              <a:t>4</a:t>
            </a:r>
            <a:r>
              <a:rPr sz="1150" spc="35" dirty="0">
                <a:solidFill>
                  <a:srgbClr val="FD0000"/>
                </a:solidFill>
                <a:latin typeface="Trebuchet MS"/>
                <a:cs typeface="Trebuchet MS"/>
              </a:rPr>
              <a:t>000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40" dirty="0">
                <a:solidFill>
                  <a:srgbClr val="FD0000"/>
                </a:solidFill>
                <a:latin typeface="Trebuchet MS"/>
                <a:cs typeface="Trebuchet MS"/>
              </a:rPr>
              <a:t>K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m</a:t>
            </a:r>
            <a:r>
              <a:rPr sz="1150" spc="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80" dirty="0">
                <a:latin typeface="Trebuchet MS"/>
                <a:cs typeface="Trebuchet MS"/>
              </a:rPr>
              <a:t>of</a:t>
            </a:r>
            <a:r>
              <a:rPr sz="1150" spc="120" dirty="0"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R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90" dirty="0">
                <a:latin typeface="Trebuchet MS"/>
                <a:cs typeface="Trebuchet MS"/>
              </a:rPr>
              <a:t>d</a:t>
            </a:r>
            <a:r>
              <a:rPr sz="1150" spc="-5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353655" y="552463"/>
            <a:ext cx="39729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>
                <a:solidFill>
                  <a:srgbClr val="C00000"/>
                </a:solidFill>
              </a:rPr>
              <a:t>G</a:t>
            </a:r>
            <a:r>
              <a:rPr spc="335" dirty="0">
                <a:solidFill>
                  <a:srgbClr val="C00000"/>
                </a:solidFill>
              </a:rPr>
              <a:t>a</a:t>
            </a:r>
            <a:r>
              <a:rPr spc="-150" dirty="0">
                <a:solidFill>
                  <a:srgbClr val="C00000"/>
                </a:solidFill>
              </a:rPr>
              <a:t>l</a:t>
            </a:r>
            <a:r>
              <a:rPr spc="-180" dirty="0">
                <a:solidFill>
                  <a:srgbClr val="C00000"/>
                </a:solidFill>
              </a:rPr>
              <a:t>f</a:t>
            </a:r>
            <a:r>
              <a:rPr lang="en-US" spc="335" dirty="0">
                <a:solidFill>
                  <a:srgbClr val="C00000"/>
                </a:solidFill>
              </a:rPr>
              <a:t>ar at a </a:t>
            </a:r>
            <a:r>
              <a:rPr spc="95" dirty="0">
                <a:solidFill>
                  <a:srgbClr val="C00000"/>
                </a:solidFill>
              </a:rPr>
              <a:t>G</a:t>
            </a:r>
            <a:r>
              <a:rPr spc="-150" dirty="0">
                <a:solidFill>
                  <a:srgbClr val="C00000"/>
                </a:solidFill>
              </a:rPr>
              <a:t>l</a:t>
            </a:r>
            <a:r>
              <a:rPr spc="335" dirty="0">
                <a:solidFill>
                  <a:srgbClr val="C00000"/>
                </a:solidFill>
              </a:rPr>
              <a:t>a</a:t>
            </a:r>
            <a:r>
              <a:rPr spc="25" dirty="0">
                <a:solidFill>
                  <a:srgbClr val="C00000"/>
                </a:solidFill>
              </a:rPr>
              <a:t>n</a:t>
            </a:r>
            <a:r>
              <a:rPr spc="215" dirty="0">
                <a:solidFill>
                  <a:srgbClr val="C00000"/>
                </a:solidFill>
              </a:rPr>
              <a:t>c</a:t>
            </a:r>
            <a:r>
              <a:rPr spc="19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370590" y="5866963"/>
            <a:ext cx="1469390" cy="546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7940" marR="5080" indent="-15875" algn="just">
              <a:lnSpc>
                <a:spcPts val="1350"/>
              </a:lnSpc>
              <a:spcBef>
                <a:spcPts val="190"/>
              </a:spcBef>
            </a:pPr>
            <a:r>
              <a:rPr sz="1150" spc="-145" dirty="0">
                <a:solidFill>
                  <a:srgbClr val="FD0000"/>
                </a:solidFill>
                <a:latin typeface="Trebuchet MS"/>
                <a:cs typeface="Trebuchet MS"/>
              </a:rPr>
              <a:t>L</a:t>
            </a:r>
            <a:r>
              <a:rPr sz="1150" spc="-85" dirty="0">
                <a:solidFill>
                  <a:srgbClr val="FD0000"/>
                </a:solidFill>
                <a:latin typeface="Trebuchet MS"/>
                <a:cs typeface="Trebuchet MS"/>
              </a:rPr>
              <a:t>ar</a:t>
            </a:r>
            <a:r>
              <a:rPr sz="1150" spc="-70" dirty="0">
                <a:solidFill>
                  <a:srgbClr val="FD0000"/>
                </a:solidFill>
                <a:latin typeface="Trebuchet MS"/>
                <a:cs typeface="Trebuchet MS"/>
              </a:rPr>
              <a:t>g</a:t>
            </a:r>
            <a:r>
              <a:rPr sz="1150" spc="-130" dirty="0">
                <a:solidFill>
                  <a:srgbClr val="FD0000"/>
                </a:solidFill>
                <a:latin typeface="Trebuchet MS"/>
                <a:cs typeface="Trebuchet MS"/>
              </a:rPr>
              <a:t>e</a:t>
            </a:r>
            <a:r>
              <a:rPr sz="1150" spc="-55" dirty="0">
                <a:solidFill>
                  <a:srgbClr val="FD0000"/>
                </a:solidFill>
                <a:latin typeface="Trebuchet MS"/>
                <a:cs typeface="Trebuchet MS"/>
              </a:rPr>
              <a:t>s</a:t>
            </a:r>
            <a:r>
              <a:rPr sz="1150" spc="-20" dirty="0">
                <a:solidFill>
                  <a:srgbClr val="FD0000"/>
                </a:solidFill>
                <a:latin typeface="Trebuchet MS"/>
                <a:cs typeface="Trebuchet MS"/>
              </a:rPr>
              <a:t>t</a:t>
            </a:r>
            <a:r>
              <a:rPr sz="1150" spc="-114" dirty="0">
                <a:solidFill>
                  <a:srgbClr val="FD0000"/>
                </a:solidFill>
                <a:latin typeface="Trebuchet MS"/>
                <a:cs typeface="Trebuchet MS"/>
              </a:rPr>
              <a:t> </a:t>
            </a:r>
            <a:r>
              <a:rPr sz="1150" spc="-145" dirty="0">
                <a:latin typeface="Trebuchet MS"/>
                <a:cs typeface="Trebuchet MS"/>
              </a:rPr>
              <a:t>L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90" dirty="0">
                <a:latin typeface="Trebuchet MS"/>
                <a:cs typeface="Trebuchet MS"/>
              </a:rPr>
              <a:t>d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C</a:t>
            </a:r>
            <a:r>
              <a:rPr sz="1150" spc="-80" dirty="0">
                <a:latin typeface="Trebuchet MS"/>
                <a:cs typeface="Trebuchet MS"/>
              </a:rPr>
              <a:t>o</a:t>
            </a:r>
            <a:r>
              <a:rPr sz="1150" spc="-114" dirty="0">
                <a:latin typeface="Trebuchet MS"/>
                <a:cs typeface="Trebuchet MS"/>
              </a:rPr>
              <a:t>m</a:t>
            </a:r>
            <a:r>
              <a:rPr sz="1150" spc="-100" dirty="0">
                <a:latin typeface="Trebuchet MS"/>
                <a:cs typeface="Trebuchet MS"/>
              </a:rPr>
              <a:t>pa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75" dirty="0">
                <a:latin typeface="Trebuchet MS"/>
                <a:cs typeface="Trebuchet MS"/>
              </a:rPr>
              <a:t>y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45" dirty="0">
                <a:latin typeface="Trebuchet MS"/>
                <a:cs typeface="Trebuchet MS"/>
              </a:rPr>
              <a:t>n  </a:t>
            </a:r>
            <a:r>
              <a:rPr sz="1150" spc="80" dirty="0">
                <a:latin typeface="Trebuchet MS"/>
                <a:cs typeface="Trebuchet MS"/>
              </a:rPr>
              <a:t>M</a:t>
            </a:r>
            <a:r>
              <a:rPr sz="1150" spc="-65" dirty="0">
                <a:latin typeface="Trebuchet MS"/>
                <a:cs typeface="Trebuchet MS"/>
              </a:rPr>
              <a:t>u</a:t>
            </a:r>
            <a:r>
              <a:rPr sz="1150" spc="-55" dirty="0">
                <a:latin typeface="Trebuchet MS"/>
                <a:cs typeface="Trebuchet MS"/>
              </a:rPr>
              <a:t>s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-110" dirty="0">
                <a:latin typeface="Trebuchet MS"/>
                <a:cs typeface="Trebuchet MS"/>
              </a:rPr>
              <a:t>E</a:t>
            </a:r>
            <a:r>
              <a:rPr sz="1150" spc="-80" dirty="0">
                <a:latin typeface="Trebuchet MS"/>
                <a:cs typeface="Trebuchet MS"/>
              </a:rPr>
              <a:t>x</a:t>
            </a:r>
            <a:r>
              <a:rPr sz="1150" spc="-145" dirty="0">
                <a:latin typeface="Trebuchet MS"/>
                <a:cs typeface="Trebuchet MS"/>
              </a:rPr>
              <a:t>c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00" dirty="0">
                <a:latin typeface="Trebuchet MS"/>
                <a:cs typeface="Trebuchet MS"/>
              </a:rPr>
              <a:t>a</a:t>
            </a:r>
            <a:r>
              <a:rPr sz="1150" spc="-60" dirty="0">
                <a:latin typeface="Trebuchet MS"/>
                <a:cs typeface="Trebuchet MS"/>
              </a:rPr>
              <a:t>n</a:t>
            </a:r>
            <a:r>
              <a:rPr sz="1150" spc="-70" dirty="0">
                <a:latin typeface="Trebuchet MS"/>
                <a:cs typeface="Trebuchet MS"/>
              </a:rPr>
              <a:t>g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M</a:t>
            </a:r>
            <a:r>
              <a:rPr sz="1150" spc="-85" dirty="0">
                <a:latin typeface="Trebuchet MS"/>
                <a:cs typeface="Trebuchet MS"/>
              </a:rPr>
              <a:t>ar</a:t>
            </a:r>
            <a:r>
              <a:rPr sz="1150" spc="-55" dirty="0">
                <a:latin typeface="Trebuchet MS"/>
                <a:cs typeface="Trebuchet MS"/>
              </a:rPr>
              <a:t>k</a:t>
            </a:r>
            <a:r>
              <a:rPr sz="1150" spc="-130" dirty="0">
                <a:latin typeface="Trebuchet MS"/>
                <a:cs typeface="Trebuchet MS"/>
              </a:rPr>
              <a:t>e</a:t>
            </a:r>
            <a:r>
              <a:rPr sz="1150" spc="-20" dirty="0">
                <a:latin typeface="Trebuchet MS"/>
                <a:cs typeface="Trebuchet MS"/>
              </a:rPr>
              <a:t>t  </a:t>
            </a:r>
            <a:r>
              <a:rPr sz="1150" spc="-145" dirty="0">
                <a:latin typeface="Trebuchet MS"/>
                <a:cs typeface="Trebuchet MS"/>
              </a:rPr>
              <a:t>w</a:t>
            </a:r>
            <a:r>
              <a:rPr sz="1150" spc="-90" dirty="0">
                <a:latin typeface="Trebuchet MS"/>
                <a:cs typeface="Trebuchet MS"/>
              </a:rPr>
              <a:t>i</a:t>
            </a:r>
            <a:r>
              <a:rPr sz="1150" spc="-20" dirty="0">
                <a:latin typeface="Trebuchet MS"/>
                <a:cs typeface="Trebuchet MS"/>
              </a:rPr>
              <a:t>t</a:t>
            </a:r>
            <a:r>
              <a:rPr sz="1150" spc="-60" dirty="0">
                <a:latin typeface="Trebuchet MS"/>
                <a:cs typeface="Trebuchet MS"/>
              </a:rPr>
              <a:t>h</a:t>
            </a:r>
            <a:r>
              <a:rPr sz="1150" spc="-114" dirty="0">
                <a:latin typeface="Trebuchet MS"/>
                <a:cs typeface="Trebuchet MS"/>
              </a:rPr>
              <a:t> </a:t>
            </a:r>
            <a:r>
              <a:rPr sz="1150" spc="40" dirty="0">
                <a:solidFill>
                  <a:srgbClr val="EC0509"/>
                </a:solidFill>
                <a:latin typeface="Trebuchet MS"/>
                <a:cs typeface="Trebuchet MS"/>
              </a:rPr>
              <a:t>4</a:t>
            </a:r>
            <a:r>
              <a:rPr sz="1150" spc="35" dirty="0">
                <a:solidFill>
                  <a:srgbClr val="EC0509"/>
                </a:solidFill>
                <a:latin typeface="Trebuchet MS"/>
                <a:cs typeface="Trebuchet MS"/>
              </a:rPr>
              <a:t>000</a:t>
            </a:r>
            <a:r>
              <a:rPr sz="1150" spc="120" dirty="0">
                <a:solidFill>
                  <a:srgbClr val="EC0509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EC0509"/>
                </a:solidFill>
                <a:latin typeface="Trebuchet MS"/>
                <a:cs typeface="Trebuchet MS"/>
              </a:rPr>
              <a:t>S</a:t>
            </a:r>
            <a:r>
              <a:rPr sz="1150" spc="-60" dirty="0">
                <a:solidFill>
                  <a:srgbClr val="EC0509"/>
                </a:solidFill>
                <a:latin typeface="Trebuchet MS"/>
                <a:cs typeface="Trebuchet MS"/>
              </a:rPr>
              <a:t>h</a:t>
            </a:r>
            <a:r>
              <a:rPr sz="1150" spc="-85" dirty="0">
                <a:solidFill>
                  <a:srgbClr val="EC0509"/>
                </a:solidFill>
                <a:latin typeface="Trebuchet MS"/>
                <a:cs typeface="Trebuchet MS"/>
              </a:rPr>
              <a:t>ar</a:t>
            </a:r>
            <a:r>
              <a:rPr sz="1150" spc="-130" dirty="0">
                <a:solidFill>
                  <a:srgbClr val="EC0509"/>
                </a:solidFill>
                <a:latin typeface="Trebuchet MS"/>
                <a:cs typeface="Trebuchet MS"/>
              </a:rPr>
              <a:t>e</a:t>
            </a:r>
            <a:r>
              <a:rPr sz="1150" spc="-60" dirty="0">
                <a:solidFill>
                  <a:srgbClr val="EC0509"/>
                </a:solidFill>
                <a:latin typeface="Trebuchet MS"/>
                <a:cs typeface="Trebuchet MS"/>
              </a:rPr>
              <a:t>h</a:t>
            </a:r>
            <a:r>
              <a:rPr sz="1150" spc="-80" dirty="0">
                <a:solidFill>
                  <a:srgbClr val="EC0509"/>
                </a:solidFill>
                <a:latin typeface="Trebuchet MS"/>
                <a:cs typeface="Trebuchet MS"/>
              </a:rPr>
              <a:t>o</a:t>
            </a:r>
            <a:r>
              <a:rPr sz="1150" spc="-100" dirty="0">
                <a:solidFill>
                  <a:srgbClr val="EC0509"/>
                </a:solidFill>
                <a:latin typeface="Trebuchet MS"/>
                <a:cs typeface="Trebuchet MS"/>
              </a:rPr>
              <a:t>l</a:t>
            </a:r>
            <a:r>
              <a:rPr sz="1150" spc="-90" dirty="0">
                <a:solidFill>
                  <a:srgbClr val="EC0509"/>
                </a:solidFill>
                <a:latin typeface="Trebuchet MS"/>
                <a:cs typeface="Trebuchet MS"/>
              </a:rPr>
              <a:t>d</a:t>
            </a:r>
            <a:r>
              <a:rPr sz="1150" spc="-130" dirty="0">
                <a:solidFill>
                  <a:srgbClr val="EC0509"/>
                </a:solidFill>
                <a:latin typeface="Trebuchet MS"/>
                <a:cs typeface="Trebuchet MS"/>
              </a:rPr>
              <a:t>e</a:t>
            </a:r>
            <a:r>
              <a:rPr sz="1150" spc="-75" dirty="0">
                <a:solidFill>
                  <a:srgbClr val="EC0509"/>
                </a:solidFill>
                <a:latin typeface="Trebuchet MS"/>
                <a:cs typeface="Trebuchet MS"/>
              </a:rPr>
              <a:t>r</a:t>
            </a:r>
            <a:r>
              <a:rPr sz="1150" spc="-55" dirty="0">
                <a:solidFill>
                  <a:srgbClr val="EC0509"/>
                </a:solidFill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5105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90" dirty="0">
                <a:solidFill>
                  <a:srgbClr val="C00000"/>
                </a:solidFill>
              </a:rPr>
              <a:t>Vision &amp; Strategic Plan</a:t>
            </a:r>
            <a:endParaRPr spc="75" dirty="0">
              <a:solidFill>
                <a:srgbClr val="C00000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350" y="6997218"/>
            <a:ext cx="165735" cy="1720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8C8D7-382B-B58B-B469-33676A3AD787}"/>
              </a:ext>
            </a:extLst>
          </p:cNvPr>
          <p:cNvSpPr/>
          <p:nvPr/>
        </p:nvSpPr>
        <p:spPr>
          <a:xfrm>
            <a:off x="474031" y="1676401"/>
            <a:ext cx="1752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07D312-49CF-6A75-BBB2-FBC7091FD34E}"/>
              </a:ext>
            </a:extLst>
          </p:cNvPr>
          <p:cNvSpPr/>
          <p:nvPr/>
        </p:nvSpPr>
        <p:spPr>
          <a:xfrm>
            <a:off x="474031" y="3922852"/>
            <a:ext cx="1752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DE19CA-5E49-63B2-FCEC-70D9C17A579A}"/>
              </a:ext>
            </a:extLst>
          </p:cNvPr>
          <p:cNvCxnSpPr>
            <a:cxnSpLocks/>
          </p:cNvCxnSpPr>
          <p:nvPr/>
        </p:nvCxnSpPr>
        <p:spPr>
          <a:xfrm>
            <a:off x="3657600" y="1685925"/>
            <a:ext cx="0" cy="464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808B00-671C-21AB-5344-D92721D2FB5A}"/>
              </a:ext>
            </a:extLst>
          </p:cNvPr>
          <p:cNvSpPr txBox="1"/>
          <p:nvPr/>
        </p:nvSpPr>
        <p:spPr>
          <a:xfrm>
            <a:off x="458320" y="2341526"/>
            <a:ext cx="3063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To be the market preferred and trusted partner in development creating sustainable value-based growth to our stakeholders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5B650-5F38-7D39-B168-C2160BB755DF}"/>
              </a:ext>
            </a:extLst>
          </p:cNvPr>
          <p:cNvSpPr txBox="1"/>
          <p:nvPr/>
        </p:nvSpPr>
        <p:spPr>
          <a:xfrm>
            <a:off x="381000" y="4470214"/>
            <a:ext cx="3063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/>
              <a:t>World class performance in project delivery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/>
              <a:t>Innovation in project management &amp; execution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/>
              <a:t>Maximization of our customer value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D9DFCE-E662-7987-57DB-5528D2FD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34469"/>
            <a:ext cx="1952625" cy="22574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D850A4-B251-7EEB-485B-B1D9E616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10" y="1627327"/>
            <a:ext cx="1914525" cy="22955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7C6288D-0964-2646-8EA5-D1AEEFDCC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134" y="1634469"/>
            <a:ext cx="1809750" cy="2314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1253922-2C45-9FC9-105E-8C5C3CE43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4113352"/>
            <a:ext cx="1914525" cy="2324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006E77-EB28-2FF4-3D9C-FB31B81DB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724" y="4132402"/>
            <a:ext cx="1914525" cy="2305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5E9433-7D43-9CAC-8F35-85956259F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709" y="4141927"/>
            <a:ext cx="1781175" cy="22669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676BB3F-A6F1-C87D-CADA-94FEE27C5BF5}"/>
              </a:ext>
            </a:extLst>
          </p:cNvPr>
          <p:cNvSpPr txBox="1"/>
          <p:nvPr/>
        </p:nvSpPr>
        <p:spPr>
          <a:xfrm>
            <a:off x="5353540" y="1098199"/>
            <a:ext cx="252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Six 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68490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668" y="1378791"/>
            <a:ext cx="1665383" cy="50220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2980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solidFill>
                  <a:srgbClr val="C00000"/>
                </a:solidFill>
              </a:rPr>
              <a:t>C</a:t>
            </a:r>
            <a:r>
              <a:rPr spc="10" dirty="0">
                <a:solidFill>
                  <a:srgbClr val="C00000"/>
                </a:solidFill>
              </a:rPr>
              <a:t>o</a:t>
            </a:r>
            <a:r>
              <a:rPr spc="-150" dirty="0">
                <a:solidFill>
                  <a:srgbClr val="C00000"/>
                </a:solidFill>
              </a:rPr>
              <a:t>r</a:t>
            </a:r>
            <a:r>
              <a:rPr spc="190" dirty="0">
                <a:solidFill>
                  <a:srgbClr val="C00000"/>
                </a:solidFill>
              </a:rPr>
              <a:t>e</a:t>
            </a:r>
            <a:r>
              <a:rPr spc="-310" dirty="0">
                <a:solidFill>
                  <a:srgbClr val="C00000"/>
                </a:solidFill>
              </a:rPr>
              <a:t> </a:t>
            </a:r>
            <a:r>
              <a:rPr spc="140" dirty="0">
                <a:solidFill>
                  <a:srgbClr val="C00000"/>
                </a:solidFill>
              </a:rPr>
              <a:t>S</a:t>
            </a:r>
            <a:r>
              <a:rPr spc="-75" dirty="0">
                <a:solidFill>
                  <a:srgbClr val="C00000"/>
                </a:solidFill>
              </a:rPr>
              <a:t>t</a:t>
            </a:r>
            <a:r>
              <a:rPr spc="-150" dirty="0">
                <a:solidFill>
                  <a:srgbClr val="C00000"/>
                </a:solidFill>
              </a:rPr>
              <a:t>r</a:t>
            </a:r>
            <a:r>
              <a:rPr spc="125" dirty="0">
                <a:solidFill>
                  <a:srgbClr val="C00000"/>
                </a:solidFill>
              </a:rPr>
              <a:t>e</a:t>
            </a:r>
            <a:r>
              <a:rPr spc="25" dirty="0">
                <a:solidFill>
                  <a:srgbClr val="C00000"/>
                </a:solidFill>
              </a:rPr>
              <a:t>n</a:t>
            </a:r>
            <a:r>
              <a:rPr spc="105" dirty="0">
                <a:solidFill>
                  <a:srgbClr val="C00000"/>
                </a:solidFill>
              </a:rPr>
              <a:t>g</a:t>
            </a:r>
            <a:r>
              <a:rPr spc="-75" dirty="0">
                <a:solidFill>
                  <a:srgbClr val="C00000"/>
                </a:solidFill>
              </a:rPr>
              <a:t>t</a:t>
            </a:r>
            <a:r>
              <a:rPr spc="25" dirty="0">
                <a:solidFill>
                  <a:srgbClr val="C00000"/>
                </a:solidFill>
              </a:rPr>
              <a:t>h</a:t>
            </a:r>
            <a:r>
              <a:rPr spc="75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350" y="6997218"/>
            <a:ext cx="165735" cy="1720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36" y="1451772"/>
            <a:ext cx="2980055" cy="1121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805939" algn="l"/>
              </a:tabLst>
            </a:pP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Strong Corporate </a:t>
            </a: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Governance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535353"/>
                </a:solidFill>
                <a:latin typeface="Cambria"/>
                <a:cs typeface="Cambria"/>
              </a:rPr>
              <a:t>empowered</a:t>
            </a:r>
            <a:r>
              <a:rPr sz="1600" spc="-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535353"/>
                </a:solidFill>
                <a:latin typeface="Cambria"/>
                <a:cs typeface="Cambria"/>
              </a:rPr>
              <a:t>by</a:t>
            </a:r>
            <a:r>
              <a:rPr sz="1600" spc="-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adhering</a:t>
            </a: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to </a:t>
            </a:r>
            <a:r>
              <a:rPr sz="1600" spc="-25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listed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      </a:t>
            </a:r>
            <a:r>
              <a:rPr sz="1600" spc="-7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Companies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	</a:t>
            </a: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and  Governance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35353"/>
                </a:solidFill>
                <a:latin typeface="Cambria"/>
                <a:cs typeface="Cambria"/>
              </a:rPr>
              <a:t>Rules.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4718" y="2166549"/>
            <a:ext cx="3246247" cy="838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Valuable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Projects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lesson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learnt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database,</a:t>
            </a: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fit</a:t>
            </a:r>
            <a:r>
              <a:rPr sz="1600" spc="3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for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purpose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processes, </a:t>
            </a:r>
            <a:r>
              <a:rPr sz="1600" spc="-10" dirty="0">
                <a:solidFill>
                  <a:srgbClr val="535353"/>
                </a:solidFill>
                <a:latin typeface="Cambria"/>
                <a:cs typeface="Cambria"/>
              </a:rPr>
              <a:t>state </a:t>
            </a:r>
            <a:r>
              <a:rPr sz="1600" spc="45" dirty="0">
                <a:solidFill>
                  <a:srgbClr val="535353"/>
                </a:solidFill>
                <a:latin typeface="Cambria"/>
                <a:cs typeface="Cambria"/>
              </a:rPr>
              <a:t>of </a:t>
            </a:r>
            <a:r>
              <a:rPr sz="1600" spc="-10" dirty="0">
                <a:solidFill>
                  <a:srgbClr val="535353"/>
                </a:solidFill>
                <a:latin typeface="Cambria"/>
                <a:cs typeface="Cambria"/>
              </a:rPr>
              <a:t>art software </a:t>
            </a:r>
            <a:r>
              <a:rPr sz="1600" spc="35" dirty="0">
                <a:solidFill>
                  <a:srgbClr val="535353"/>
                </a:solidFill>
                <a:latin typeface="Cambria"/>
                <a:cs typeface="Cambria"/>
              </a:rPr>
              <a:t>&amp; </a:t>
            </a:r>
            <a:r>
              <a:rPr sz="1600" spc="4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digitization.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297" y="4179125"/>
            <a:ext cx="2973675" cy="838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en-US" sz="1600" spc="20" dirty="0">
                <a:solidFill>
                  <a:srgbClr val="535353"/>
                </a:solidFill>
                <a:latin typeface="Cambria"/>
                <a:cs typeface="Cambria"/>
              </a:rPr>
              <a:t>Experienced</a:t>
            </a:r>
            <a:r>
              <a:rPr lang="en-US" sz="1600" spc="2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-10" dirty="0">
                <a:solidFill>
                  <a:srgbClr val="535353"/>
                </a:solidFill>
                <a:latin typeface="Cambria"/>
                <a:cs typeface="Cambria"/>
              </a:rPr>
              <a:t>large</a:t>
            </a:r>
            <a:r>
              <a:rPr lang="en-US" sz="1600" spc="-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-10" dirty="0">
                <a:solidFill>
                  <a:srgbClr val="535353"/>
                </a:solidFill>
                <a:latin typeface="Cambria"/>
                <a:cs typeface="Cambria"/>
              </a:rPr>
              <a:t>base</a:t>
            </a:r>
            <a:r>
              <a:rPr lang="en-US" sz="1600" spc="-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45" dirty="0">
                <a:solidFill>
                  <a:srgbClr val="535353"/>
                </a:solidFill>
                <a:latin typeface="Cambria"/>
                <a:cs typeface="Cambria"/>
              </a:rPr>
              <a:t>of </a:t>
            </a:r>
            <a:r>
              <a:rPr lang="en-US" sz="1600" spc="5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10" dirty="0">
                <a:solidFill>
                  <a:srgbClr val="535353"/>
                </a:solidFill>
                <a:latin typeface="Cambria"/>
                <a:cs typeface="Cambria"/>
              </a:rPr>
              <a:t>Manpower</a:t>
            </a:r>
            <a:r>
              <a:rPr lang="en-US"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35" dirty="0">
                <a:solidFill>
                  <a:srgbClr val="535353"/>
                </a:solidFill>
                <a:latin typeface="Cambria"/>
                <a:cs typeface="Cambria"/>
              </a:rPr>
              <a:t>&amp;</a:t>
            </a:r>
            <a:r>
              <a:rPr lang="en-US" sz="1600" spc="4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-10" dirty="0">
                <a:solidFill>
                  <a:srgbClr val="535353"/>
                </a:solidFill>
                <a:latin typeface="Cambria"/>
                <a:cs typeface="Cambria"/>
              </a:rPr>
              <a:t>diverse</a:t>
            </a:r>
            <a:r>
              <a:rPr lang="en-US" sz="1600" spc="-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10" dirty="0">
                <a:solidFill>
                  <a:srgbClr val="535353"/>
                </a:solidFill>
                <a:latin typeface="Cambria"/>
                <a:cs typeface="Cambria"/>
              </a:rPr>
              <a:t>fleet</a:t>
            </a:r>
            <a:r>
              <a:rPr lang="en-US"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45" dirty="0">
                <a:solidFill>
                  <a:srgbClr val="535353"/>
                </a:solidFill>
                <a:latin typeface="Cambria"/>
                <a:cs typeface="Cambria"/>
              </a:rPr>
              <a:t>of </a:t>
            </a:r>
            <a:r>
              <a:rPr lang="en-US" sz="1600" spc="-25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10" dirty="0">
                <a:solidFill>
                  <a:srgbClr val="535353"/>
                </a:solidFill>
                <a:latin typeface="Cambria"/>
                <a:cs typeface="Cambria"/>
              </a:rPr>
              <a:t>equipment’s </a:t>
            </a:r>
            <a:r>
              <a:rPr lang="en-US" sz="1600" spc="25" dirty="0">
                <a:solidFill>
                  <a:srgbClr val="535353"/>
                </a:solidFill>
                <a:latin typeface="Cambria"/>
                <a:cs typeface="Cambria"/>
              </a:rPr>
              <a:t>and</a:t>
            </a:r>
            <a:r>
              <a:rPr lang="en-US"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15" dirty="0">
                <a:solidFill>
                  <a:srgbClr val="535353"/>
                </a:solidFill>
                <a:latin typeface="Cambria"/>
                <a:cs typeface="Cambria"/>
              </a:rPr>
              <a:t>machinery.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749" y="5453613"/>
            <a:ext cx="2972764" cy="838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Socially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responsible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and</a:t>
            </a:r>
            <a:r>
              <a:rPr sz="1600" spc="3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35353"/>
                </a:solidFill>
                <a:latin typeface="Cambria"/>
                <a:cs typeface="Cambria"/>
              </a:rPr>
              <a:t>In </a:t>
            </a:r>
            <a:r>
              <a:rPr sz="1600" spc="-25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Country</a:t>
            </a:r>
            <a:r>
              <a:rPr sz="1600" spc="3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value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35353"/>
                </a:solidFill>
                <a:latin typeface="Cambria"/>
                <a:cs typeface="Cambria"/>
              </a:rPr>
              <a:t>(ICV)</a:t>
            </a:r>
            <a:r>
              <a:rPr sz="1600" spc="5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rich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organization.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6932" y="3491564"/>
            <a:ext cx="3238954" cy="555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Access</a:t>
            </a:r>
            <a:r>
              <a:rPr sz="1600" spc="14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to</a:t>
            </a:r>
            <a:r>
              <a:rPr sz="1600" spc="14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20" dirty="0">
                <a:solidFill>
                  <a:srgbClr val="535353"/>
                </a:solidFill>
                <a:latin typeface="Cambria"/>
                <a:cs typeface="Cambria"/>
              </a:rPr>
              <a:t>local</a:t>
            </a:r>
            <a:r>
              <a:rPr lang="en-US" sz="1600" spc="14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25" dirty="0">
                <a:solidFill>
                  <a:srgbClr val="535353"/>
                </a:solidFill>
                <a:latin typeface="Cambria"/>
                <a:cs typeface="Cambria"/>
              </a:rPr>
              <a:t>and</a:t>
            </a:r>
            <a:r>
              <a:rPr lang="en-US" sz="1600" spc="14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lang="en-US" sz="1600" spc="5" dirty="0">
                <a:solidFill>
                  <a:srgbClr val="535353"/>
                </a:solidFill>
                <a:latin typeface="Cambria"/>
                <a:cs typeface="Cambria"/>
              </a:rPr>
              <a:t>international </a:t>
            </a:r>
            <a:r>
              <a:rPr lang="en-US" sz="1600" spc="-24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finance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facility.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4442" y="4832592"/>
            <a:ext cx="3247158" cy="838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Wide</a:t>
            </a: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access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to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the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local 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supply </a:t>
            </a: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35353"/>
                </a:solidFill>
                <a:latin typeface="Cambria"/>
                <a:cs typeface="Cambria"/>
              </a:rPr>
              <a:t>chain</a:t>
            </a:r>
            <a:r>
              <a:rPr sz="1600" spc="3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and</a:t>
            </a:r>
            <a:r>
              <a:rPr sz="1600" spc="3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outreach</a:t>
            </a:r>
            <a:r>
              <a:rPr sz="1600" spc="1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to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regional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and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global supply </a:t>
            </a:r>
            <a:r>
              <a:rPr sz="1600" dirty="0">
                <a:solidFill>
                  <a:srgbClr val="535353"/>
                </a:solidFill>
                <a:latin typeface="Cambria"/>
                <a:cs typeface="Cambria"/>
              </a:rPr>
              <a:t>networks.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855" y="3051179"/>
            <a:ext cx="2969117" cy="555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Highest</a:t>
            </a:r>
            <a:r>
              <a:rPr sz="1600" spc="7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Quality</a:t>
            </a:r>
            <a:r>
              <a:rPr sz="1600" spc="7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35353"/>
                </a:solidFill>
                <a:latin typeface="Cambria"/>
                <a:cs typeface="Cambria"/>
              </a:rPr>
              <a:t>and</a:t>
            </a:r>
            <a:r>
              <a:rPr sz="1600" spc="75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35353"/>
                </a:solidFill>
                <a:latin typeface="Cambria"/>
                <a:cs typeface="Cambria"/>
              </a:rPr>
              <a:t>Safety </a:t>
            </a:r>
            <a:r>
              <a:rPr sz="1600" spc="-25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35353"/>
                </a:solidFill>
                <a:latin typeface="Cambria"/>
                <a:cs typeface="Cambria"/>
              </a:rPr>
              <a:t>standards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35353"/>
                </a:solidFill>
                <a:latin typeface="Cambria"/>
                <a:cs typeface="Cambria"/>
              </a:rPr>
              <a:t>&amp;</a:t>
            </a:r>
            <a:r>
              <a:rPr sz="1600" spc="10" dirty="0">
                <a:solidFill>
                  <a:srgbClr val="535353"/>
                </a:solidFill>
                <a:latin typeface="Cambria"/>
                <a:cs typeface="Cambria"/>
              </a:rPr>
              <a:t> records.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390"/>
            <a:chOff x="0" y="0"/>
            <a:chExt cx="9753600" cy="7315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3498" y="55641"/>
              <a:ext cx="1228724" cy="800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753600" cy="52705"/>
            </a:xfrm>
            <a:custGeom>
              <a:avLst/>
              <a:gdLst/>
              <a:ahLst/>
              <a:cxnLst/>
              <a:rect l="l" t="t" r="r" b="b"/>
              <a:pathLst>
                <a:path w="9753600" h="52705">
                  <a:moveTo>
                    <a:pt x="9753599" y="52596"/>
                  </a:moveTo>
                  <a:lnTo>
                    <a:pt x="0" y="52596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5259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34695"/>
              <a:ext cx="445770" cy="480695"/>
            </a:xfrm>
            <a:custGeom>
              <a:avLst/>
              <a:gdLst/>
              <a:ahLst/>
              <a:cxnLst/>
              <a:rect l="l" t="t" r="r" b="b"/>
              <a:pathLst>
                <a:path w="445770" h="480695">
                  <a:moveTo>
                    <a:pt x="445566" y="0"/>
                  </a:moveTo>
                  <a:lnTo>
                    <a:pt x="437337" y="0"/>
                  </a:lnTo>
                  <a:lnTo>
                    <a:pt x="0" y="0"/>
                  </a:lnTo>
                  <a:lnTo>
                    <a:pt x="0" y="4102"/>
                  </a:lnTo>
                  <a:lnTo>
                    <a:pt x="0" y="8216"/>
                  </a:lnTo>
                  <a:lnTo>
                    <a:pt x="0" y="480517"/>
                  </a:lnTo>
                  <a:lnTo>
                    <a:pt x="437337" y="480517"/>
                  </a:lnTo>
                  <a:lnTo>
                    <a:pt x="441452" y="480517"/>
                  </a:lnTo>
                  <a:lnTo>
                    <a:pt x="445566" y="480517"/>
                  </a:lnTo>
                  <a:lnTo>
                    <a:pt x="445566" y="0"/>
                  </a:lnTo>
                  <a:close/>
                </a:path>
              </a:pathLst>
            </a:custGeom>
            <a:solidFill>
              <a:srgbClr val="F7D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434464"/>
            <a:ext cx="45145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0" dirty="0">
                <a:solidFill>
                  <a:srgbClr val="C00000"/>
                </a:solidFill>
              </a:rPr>
              <a:t>Business Portfolios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923602" y="6963499"/>
            <a:ext cx="3402965" cy="22491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4350" y="6988613"/>
            <a:ext cx="165735" cy="18929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C79A30-8BE8-4F7A-103E-78804DBB1775}"/>
              </a:ext>
            </a:extLst>
          </p:cNvPr>
          <p:cNvGrpSpPr/>
          <p:nvPr/>
        </p:nvGrpSpPr>
        <p:grpSpPr>
          <a:xfrm>
            <a:off x="775806" y="2030846"/>
            <a:ext cx="1295400" cy="1174841"/>
            <a:chOff x="52925" y="2087272"/>
            <a:chExt cx="731520" cy="73152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4CA8EBEC-B6FE-D1A3-68BC-A8F984F284B3}"/>
                </a:ext>
              </a:extLst>
            </p:cNvPr>
            <p:cNvSpPr/>
            <p:nvPr/>
          </p:nvSpPr>
          <p:spPr>
            <a:xfrm>
              <a:off x="52925" y="208727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19">
                  <a:moveTo>
                    <a:pt x="8323" y="385494"/>
                  </a:moveTo>
                  <a:lnTo>
                    <a:pt x="2080" y="376114"/>
                  </a:lnTo>
                  <a:lnTo>
                    <a:pt x="0" y="365467"/>
                  </a:lnTo>
                  <a:lnTo>
                    <a:pt x="2080" y="354820"/>
                  </a:lnTo>
                  <a:lnTo>
                    <a:pt x="8321" y="345443"/>
                  </a:lnTo>
                  <a:lnTo>
                    <a:pt x="345443" y="8321"/>
                  </a:lnTo>
                  <a:lnTo>
                    <a:pt x="354820" y="2080"/>
                  </a:lnTo>
                  <a:lnTo>
                    <a:pt x="365467" y="0"/>
                  </a:lnTo>
                  <a:lnTo>
                    <a:pt x="376114" y="2080"/>
                  </a:lnTo>
                  <a:lnTo>
                    <a:pt x="385493" y="8323"/>
                  </a:lnTo>
                  <a:lnTo>
                    <a:pt x="722616" y="345449"/>
                  </a:lnTo>
                  <a:lnTo>
                    <a:pt x="728853" y="354820"/>
                  </a:lnTo>
                  <a:lnTo>
                    <a:pt x="730934" y="365467"/>
                  </a:lnTo>
                  <a:lnTo>
                    <a:pt x="728853" y="376114"/>
                  </a:lnTo>
                  <a:lnTo>
                    <a:pt x="722612" y="385491"/>
                  </a:lnTo>
                  <a:lnTo>
                    <a:pt x="385491" y="722612"/>
                  </a:lnTo>
                  <a:lnTo>
                    <a:pt x="376114" y="728853"/>
                  </a:lnTo>
                  <a:lnTo>
                    <a:pt x="365467" y="730934"/>
                  </a:lnTo>
                  <a:lnTo>
                    <a:pt x="354820" y="728853"/>
                  </a:lnTo>
                  <a:lnTo>
                    <a:pt x="345441" y="722611"/>
                  </a:lnTo>
                  <a:lnTo>
                    <a:pt x="8323" y="385494"/>
                  </a:lnTo>
                  <a:close/>
                </a:path>
              </a:pathLst>
            </a:custGeom>
            <a:solidFill>
              <a:srgbClr val="E75C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8159668C-6F43-18DF-1504-0B89688A7D7E}"/>
                </a:ext>
              </a:extLst>
            </p:cNvPr>
            <p:cNvSpPr/>
            <p:nvPr/>
          </p:nvSpPr>
          <p:spPr>
            <a:xfrm>
              <a:off x="238943" y="2308359"/>
              <a:ext cx="332740" cy="256540"/>
            </a:xfrm>
            <a:custGeom>
              <a:avLst/>
              <a:gdLst/>
              <a:ahLst/>
              <a:cxnLst/>
              <a:rect l="l" t="t" r="r" b="b"/>
              <a:pathLst>
                <a:path w="332740" h="256539">
                  <a:moveTo>
                    <a:pt x="332376" y="11429"/>
                  </a:moveTo>
                  <a:lnTo>
                    <a:pt x="293594" y="11429"/>
                  </a:lnTo>
                  <a:lnTo>
                    <a:pt x="302930" y="10159"/>
                  </a:lnTo>
                  <a:lnTo>
                    <a:pt x="308734" y="8889"/>
                  </a:lnTo>
                  <a:lnTo>
                    <a:pt x="319016" y="8889"/>
                  </a:lnTo>
                  <a:lnTo>
                    <a:pt x="319673" y="7619"/>
                  </a:lnTo>
                  <a:lnTo>
                    <a:pt x="319594" y="0"/>
                  </a:lnTo>
                  <a:lnTo>
                    <a:pt x="332376" y="0"/>
                  </a:lnTo>
                  <a:lnTo>
                    <a:pt x="332376" y="11429"/>
                  </a:lnTo>
                  <a:close/>
                </a:path>
                <a:path w="332740" h="256539">
                  <a:moveTo>
                    <a:pt x="332376" y="30479"/>
                  </a:moveTo>
                  <a:lnTo>
                    <a:pt x="251737" y="30479"/>
                  </a:lnTo>
                  <a:lnTo>
                    <a:pt x="277113" y="16509"/>
                  </a:lnTo>
                  <a:lnTo>
                    <a:pt x="279009" y="15239"/>
                  </a:lnTo>
                  <a:lnTo>
                    <a:pt x="278614" y="12699"/>
                  </a:lnTo>
                  <a:lnTo>
                    <a:pt x="277314" y="8889"/>
                  </a:lnTo>
                  <a:lnTo>
                    <a:pt x="276825" y="6349"/>
                  </a:lnTo>
                  <a:lnTo>
                    <a:pt x="277347" y="6349"/>
                  </a:lnTo>
                  <a:lnTo>
                    <a:pt x="281415" y="3809"/>
                  </a:lnTo>
                  <a:lnTo>
                    <a:pt x="288500" y="2539"/>
                  </a:lnTo>
                  <a:lnTo>
                    <a:pt x="288862" y="2539"/>
                  </a:lnTo>
                  <a:lnTo>
                    <a:pt x="289499" y="5079"/>
                  </a:lnTo>
                  <a:lnTo>
                    <a:pt x="290877" y="10159"/>
                  </a:lnTo>
                  <a:lnTo>
                    <a:pt x="291520" y="11429"/>
                  </a:lnTo>
                  <a:lnTo>
                    <a:pt x="332376" y="11429"/>
                  </a:lnTo>
                  <a:lnTo>
                    <a:pt x="332376" y="30479"/>
                  </a:lnTo>
                  <a:close/>
                </a:path>
                <a:path w="332740" h="256539">
                  <a:moveTo>
                    <a:pt x="245402" y="23095"/>
                  </a:moveTo>
                  <a:lnTo>
                    <a:pt x="245224" y="22859"/>
                  </a:lnTo>
                  <a:lnTo>
                    <a:pt x="245754" y="22859"/>
                  </a:lnTo>
                  <a:lnTo>
                    <a:pt x="245402" y="23095"/>
                  </a:lnTo>
                  <a:close/>
                </a:path>
                <a:path w="332740" h="256539">
                  <a:moveTo>
                    <a:pt x="281392" y="88899"/>
                  </a:moveTo>
                  <a:lnTo>
                    <a:pt x="275599" y="87629"/>
                  </a:lnTo>
                  <a:lnTo>
                    <a:pt x="273302" y="87629"/>
                  </a:lnTo>
                  <a:lnTo>
                    <a:pt x="272323" y="86359"/>
                  </a:lnTo>
                  <a:lnTo>
                    <a:pt x="259162" y="71119"/>
                  </a:lnTo>
                  <a:lnTo>
                    <a:pt x="255368" y="67309"/>
                  </a:lnTo>
                  <a:lnTo>
                    <a:pt x="253575" y="64769"/>
                  </a:lnTo>
                  <a:lnTo>
                    <a:pt x="220825" y="64769"/>
                  </a:lnTo>
                  <a:lnTo>
                    <a:pt x="221699" y="63499"/>
                  </a:lnTo>
                  <a:lnTo>
                    <a:pt x="226736" y="55879"/>
                  </a:lnTo>
                  <a:lnTo>
                    <a:pt x="232569" y="48259"/>
                  </a:lnTo>
                  <a:lnTo>
                    <a:pt x="239461" y="40639"/>
                  </a:lnTo>
                  <a:lnTo>
                    <a:pt x="240556" y="39369"/>
                  </a:lnTo>
                  <a:lnTo>
                    <a:pt x="239355" y="38099"/>
                  </a:lnTo>
                  <a:lnTo>
                    <a:pt x="236425" y="34289"/>
                  </a:lnTo>
                  <a:lnTo>
                    <a:pt x="235224" y="33019"/>
                  </a:lnTo>
                  <a:lnTo>
                    <a:pt x="235224" y="31749"/>
                  </a:lnTo>
                  <a:lnTo>
                    <a:pt x="240050" y="26669"/>
                  </a:lnTo>
                  <a:lnTo>
                    <a:pt x="245402" y="23095"/>
                  </a:lnTo>
                  <a:lnTo>
                    <a:pt x="250015" y="29209"/>
                  </a:lnTo>
                  <a:lnTo>
                    <a:pt x="251267" y="30479"/>
                  </a:lnTo>
                  <a:lnTo>
                    <a:pt x="332376" y="30479"/>
                  </a:lnTo>
                  <a:lnTo>
                    <a:pt x="332376" y="34289"/>
                  </a:lnTo>
                  <a:lnTo>
                    <a:pt x="310490" y="34289"/>
                  </a:lnTo>
                  <a:lnTo>
                    <a:pt x="306512" y="35559"/>
                  </a:lnTo>
                  <a:lnTo>
                    <a:pt x="292241" y="38099"/>
                  </a:lnTo>
                  <a:lnTo>
                    <a:pt x="285582" y="40639"/>
                  </a:lnTo>
                  <a:lnTo>
                    <a:pt x="279372" y="43179"/>
                  </a:lnTo>
                  <a:lnTo>
                    <a:pt x="275711" y="45719"/>
                  </a:lnTo>
                  <a:lnTo>
                    <a:pt x="272765" y="46989"/>
                  </a:lnTo>
                  <a:lnTo>
                    <a:pt x="272765" y="48259"/>
                  </a:lnTo>
                  <a:lnTo>
                    <a:pt x="273436" y="48259"/>
                  </a:lnTo>
                  <a:lnTo>
                    <a:pt x="294648" y="74929"/>
                  </a:lnTo>
                  <a:lnTo>
                    <a:pt x="296002" y="76199"/>
                  </a:lnTo>
                  <a:lnTo>
                    <a:pt x="296318" y="77469"/>
                  </a:lnTo>
                  <a:lnTo>
                    <a:pt x="296021" y="77469"/>
                  </a:lnTo>
                  <a:lnTo>
                    <a:pt x="290008" y="81279"/>
                  </a:lnTo>
                  <a:lnTo>
                    <a:pt x="285674" y="85089"/>
                  </a:lnTo>
                  <a:lnTo>
                    <a:pt x="281392" y="88899"/>
                  </a:lnTo>
                  <a:close/>
                </a:path>
                <a:path w="332740" h="256539">
                  <a:moveTo>
                    <a:pt x="332376" y="92709"/>
                  </a:moveTo>
                  <a:lnTo>
                    <a:pt x="282141" y="92709"/>
                  </a:lnTo>
                  <a:lnTo>
                    <a:pt x="283589" y="91439"/>
                  </a:lnTo>
                  <a:lnTo>
                    <a:pt x="289282" y="86359"/>
                  </a:lnTo>
                  <a:lnTo>
                    <a:pt x="293999" y="82549"/>
                  </a:lnTo>
                  <a:lnTo>
                    <a:pt x="301507" y="78739"/>
                  </a:lnTo>
                  <a:lnTo>
                    <a:pt x="305991" y="77469"/>
                  </a:lnTo>
                  <a:lnTo>
                    <a:pt x="307379" y="77469"/>
                  </a:lnTo>
                  <a:lnTo>
                    <a:pt x="307836" y="76199"/>
                  </a:lnTo>
                  <a:lnTo>
                    <a:pt x="311493" y="60959"/>
                  </a:lnTo>
                  <a:lnTo>
                    <a:pt x="319615" y="60959"/>
                  </a:lnTo>
                  <a:lnTo>
                    <a:pt x="319578" y="34289"/>
                  </a:lnTo>
                  <a:lnTo>
                    <a:pt x="332376" y="34289"/>
                  </a:lnTo>
                  <a:lnTo>
                    <a:pt x="332376" y="92709"/>
                  </a:lnTo>
                  <a:close/>
                </a:path>
                <a:path w="332740" h="256539">
                  <a:moveTo>
                    <a:pt x="155063" y="72389"/>
                  </a:moveTo>
                  <a:lnTo>
                    <a:pt x="123632" y="72389"/>
                  </a:lnTo>
                  <a:lnTo>
                    <a:pt x="124027" y="71119"/>
                  </a:lnTo>
                  <a:lnTo>
                    <a:pt x="124052" y="69849"/>
                  </a:lnTo>
                  <a:lnTo>
                    <a:pt x="134690" y="40639"/>
                  </a:lnTo>
                  <a:lnTo>
                    <a:pt x="145929" y="40639"/>
                  </a:lnTo>
                  <a:lnTo>
                    <a:pt x="149727" y="41909"/>
                  </a:lnTo>
                  <a:lnTo>
                    <a:pt x="154593" y="46989"/>
                  </a:lnTo>
                  <a:lnTo>
                    <a:pt x="154668" y="71119"/>
                  </a:lnTo>
                  <a:lnTo>
                    <a:pt x="155063" y="72389"/>
                  </a:lnTo>
                  <a:close/>
                </a:path>
                <a:path w="332740" h="256539">
                  <a:moveTo>
                    <a:pt x="66223" y="76199"/>
                  </a:moveTo>
                  <a:lnTo>
                    <a:pt x="23429" y="76199"/>
                  </a:lnTo>
                  <a:lnTo>
                    <a:pt x="26361" y="69849"/>
                  </a:lnTo>
                  <a:lnTo>
                    <a:pt x="33151" y="54609"/>
                  </a:lnTo>
                  <a:lnTo>
                    <a:pt x="36046" y="48259"/>
                  </a:lnTo>
                  <a:lnTo>
                    <a:pt x="36313" y="48259"/>
                  </a:lnTo>
                  <a:lnTo>
                    <a:pt x="41336" y="49529"/>
                  </a:lnTo>
                  <a:lnTo>
                    <a:pt x="59415" y="52069"/>
                  </a:lnTo>
                  <a:lnTo>
                    <a:pt x="63521" y="53339"/>
                  </a:lnTo>
                  <a:lnTo>
                    <a:pt x="64326" y="58419"/>
                  </a:lnTo>
                  <a:lnTo>
                    <a:pt x="66223" y="76199"/>
                  </a:lnTo>
                  <a:close/>
                </a:path>
                <a:path w="332740" h="256539">
                  <a:moveTo>
                    <a:pt x="234029" y="99059"/>
                  </a:moveTo>
                  <a:lnTo>
                    <a:pt x="207628" y="99059"/>
                  </a:lnTo>
                  <a:lnTo>
                    <a:pt x="208038" y="97789"/>
                  </a:lnTo>
                  <a:lnTo>
                    <a:pt x="209656" y="91439"/>
                  </a:lnTo>
                  <a:lnTo>
                    <a:pt x="211828" y="83819"/>
                  </a:lnTo>
                  <a:lnTo>
                    <a:pt x="214916" y="77469"/>
                  </a:lnTo>
                  <a:lnTo>
                    <a:pt x="215436" y="76199"/>
                  </a:lnTo>
                  <a:lnTo>
                    <a:pt x="215436" y="74929"/>
                  </a:lnTo>
                  <a:lnTo>
                    <a:pt x="214326" y="74929"/>
                  </a:lnTo>
                  <a:lnTo>
                    <a:pt x="208936" y="72389"/>
                  </a:lnTo>
                  <a:lnTo>
                    <a:pt x="206984" y="71119"/>
                  </a:lnTo>
                  <a:lnTo>
                    <a:pt x="206702" y="71119"/>
                  </a:lnTo>
                  <a:lnTo>
                    <a:pt x="211812" y="60959"/>
                  </a:lnTo>
                  <a:lnTo>
                    <a:pt x="212507" y="59689"/>
                  </a:lnTo>
                  <a:lnTo>
                    <a:pt x="214241" y="60959"/>
                  </a:lnTo>
                  <a:lnTo>
                    <a:pt x="218711" y="63499"/>
                  </a:lnTo>
                  <a:lnTo>
                    <a:pt x="220578" y="64769"/>
                  </a:lnTo>
                  <a:lnTo>
                    <a:pt x="252732" y="64769"/>
                  </a:lnTo>
                  <a:lnTo>
                    <a:pt x="250643" y="66039"/>
                  </a:lnTo>
                  <a:lnTo>
                    <a:pt x="246976" y="71119"/>
                  </a:lnTo>
                  <a:lnTo>
                    <a:pt x="244995" y="73659"/>
                  </a:lnTo>
                  <a:lnTo>
                    <a:pt x="241371" y="80009"/>
                  </a:lnTo>
                  <a:lnTo>
                    <a:pt x="238183" y="86359"/>
                  </a:lnTo>
                  <a:lnTo>
                    <a:pt x="235479" y="93979"/>
                  </a:lnTo>
                  <a:lnTo>
                    <a:pt x="234029" y="99059"/>
                  </a:lnTo>
                  <a:close/>
                </a:path>
                <a:path w="332740" h="256539">
                  <a:moveTo>
                    <a:pt x="311493" y="60959"/>
                  </a:moveTo>
                  <a:lnTo>
                    <a:pt x="311077" y="60959"/>
                  </a:lnTo>
                  <a:lnTo>
                    <a:pt x="311798" y="59689"/>
                  </a:lnTo>
                  <a:lnTo>
                    <a:pt x="311493" y="60959"/>
                  </a:lnTo>
                  <a:close/>
                </a:path>
                <a:path w="332740" h="256539">
                  <a:moveTo>
                    <a:pt x="207390" y="256539"/>
                  </a:moveTo>
                  <a:lnTo>
                    <a:pt x="73508" y="256539"/>
                  </a:lnTo>
                  <a:lnTo>
                    <a:pt x="73760" y="252729"/>
                  </a:lnTo>
                  <a:lnTo>
                    <a:pt x="73838" y="246379"/>
                  </a:lnTo>
                  <a:lnTo>
                    <a:pt x="73889" y="228599"/>
                  </a:lnTo>
                  <a:lnTo>
                    <a:pt x="75478" y="227329"/>
                  </a:lnTo>
                  <a:lnTo>
                    <a:pt x="84913" y="214629"/>
                  </a:lnTo>
                  <a:lnTo>
                    <a:pt x="89919" y="207009"/>
                  </a:lnTo>
                  <a:lnTo>
                    <a:pt x="95465" y="199389"/>
                  </a:lnTo>
                  <a:lnTo>
                    <a:pt x="97487" y="195579"/>
                  </a:lnTo>
                  <a:lnTo>
                    <a:pt x="113393" y="158749"/>
                  </a:lnTo>
                  <a:lnTo>
                    <a:pt x="115998" y="72389"/>
                  </a:lnTo>
                  <a:lnTo>
                    <a:pt x="164634" y="72389"/>
                  </a:lnTo>
                  <a:lnTo>
                    <a:pt x="164709" y="90169"/>
                  </a:lnTo>
                  <a:lnTo>
                    <a:pt x="138404" y="90169"/>
                  </a:lnTo>
                  <a:lnTo>
                    <a:pt x="133668" y="91439"/>
                  </a:lnTo>
                  <a:lnTo>
                    <a:pt x="129912" y="93979"/>
                  </a:lnTo>
                  <a:lnTo>
                    <a:pt x="126114" y="101599"/>
                  </a:lnTo>
                  <a:lnTo>
                    <a:pt x="126411" y="105409"/>
                  </a:lnTo>
                  <a:lnTo>
                    <a:pt x="131585" y="114299"/>
                  </a:lnTo>
                  <a:lnTo>
                    <a:pt x="136573" y="115569"/>
                  </a:lnTo>
                  <a:lnTo>
                    <a:pt x="164816" y="115569"/>
                  </a:lnTo>
                  <a:lnTo>
                    <a:pt x="164941" y="137159"/>
                  </a:lnTo>
                  <a:lnTo>
                    <a:pt x="173782" y="182879"/>
                  </a:lnTo>
                  <a:lnTo>
                    <a:pt x="201050" y="223519"/>
                  </a:lnTo>
                  <a:lnTo>
                    <a:pt x="207324" y="228599"/>
                  </a:lnTo>
                  <a:lnTo>
                    <a:pt x="207390" y="256539"/>
                  </a:lnTo>
                  <a:close/>
                </a:path>
                <a:path w="332740" h="256539">
                  <a:moveTo>
                    <a:pt x="46117" y="157479"/>
                  </a:moveTo>
                  <a:lnTo>
                    <a:pt x="45086" y="157479"/>
                  </a:lnTo>
                  <a:lnTo>
                    <a:pt x="39133" y="156209"/>
                  </a:lnTo>
                  <a:lnTo>
                    <a:pt x="19473" y="153669"/>
                  </a:lnTo>
                  <a:lnTo>
                    <a:pt x="19211" y="151129"/>
                  </a:lnTo>
                  <a:lnTo>
                    <a:pt x="19008" y="148589"/>
                  </a:lnTo>
                  <a:lnTo>
                    <a:pt x="18860" y="146049"/>
                  </a:lnTo>
                  <a:lnTo>
                    <a:pt x="18195" y="138429"/>
                  </a:lnTo>
                  <a:lnTo>
                    <a:pt x="17119" y="130809"/>
                  </a:lnTo>
                  <a:lnTo>
                    <a:pt x="15663" y="121919"/>
                  </a:lnTo>
                  <a:lnTo>
                    <a:pt x="13860" y="115569"/>
                  </a:lnTo>
                  <a:lnTo>
                    <a:pt x="12197" y="109219"/>
                  </a:lnTo>
                  <a:lnTo>
                    <a:pt x="14040" y="96519"/>
                  </a:lnTo>
                  <a:lnTo>
                    <a:pt x="14199" y="95249"/>
                  </a:lnTo>
                  <a:lnTo>
                    <a:pt x="13790" y="93979"/>
                  </a:lnTo>
                  <a:lnTo>
                    <a:pt x="11476" y="93979"/>
                  </a:lnTo>
                  <a:lnTo>
                    <a:pt x="6175" y="92709"/>
                  </a:lnTo>
                  <a:lnTo>
                    <a:pt x="3932" y="91439"/>
                  </a:lnTo>
                  <a:lnTo>
                    <a:pt x="3675" y="91439"/>
                  </a:lnTo>
                  <a:lnTo>
                    <a:pt x="6274" y="74929"/>
                  </a:lnTo>
                  <a:lnTo>
                    <a:pt x="10308" y="74929"/>
                  </a:lnTo>
                  <a:lnTo>
                    <a:pt x="19266" y="76199"/>
                  </a:lnTo>
                  <a:lnTo>
                    <a:pt x="66223" y="76199"/>
                  </a:lnTo>
                  <a:lnTo>
                    <a:pt x="66358" y="77469"/>
                  </a:lnTo>
                  <a:lnTo>
                    <a:pt x="66525" y="78739"/>
                  </a:lnTo>
                  <a:lnTo>
                    <a:pt x="67434" y="78739"/>
                  </a:lnTo>
                  <a:lnTo>
                    <a:pt x="77504" y="80009"/>
                  </a:lnTo>
                  <a:lnTo>
                    <a:pt x="101501" y="80009"/>
                  </a:lnTo>
                  <a:lnTo>
                    <a:pt x="111451" y="81279"/>
                  </a:lnTo>
                  <a:lnTo>
                    <a:pt x="111626" y="81279"/>
                  </a:lnTo>
                  <a:lnTo>
                    <a:pt x="111828" y="86359"/>
                  </a:lnTo>
                  <a:lnTo>
                    <a:pt x="111952" y="99059"/>
                  </a:lnTo>
                  <a:lnTo>
                    <a:pt x="111919" y="110489"/>
                  </a:lnTo>
                  <a:lnTo>
                    <a:pt x="67810" y="110489"/>
                  </a:lnTo>
                  <a:lnTo>
                    <a:pt x="67810" y="118109"/>
                  </a:lnTo>
                  <a:lnTo>
                    <a:pt x="66187" y="120649"/>
                  </a:lnTo>
                  <a:lnTo>
                    <a:pt x="60874" y="128269"/>
                  </a:lnTo>
                  <a:lnTo>
                    <a:pt x="55867" y="137159"/>
                  </a:lnTo>
                  <a:lnTo>
                    <a:pt x="51255" y="146049"/>
                  </a:lnTo>
                  <a:lnTo>
                    <a:pt x="47127" y="154939"/>
                  </a:lnTo>
                  <a:lnTo>
                    <a:pt x="46117" y="157479"/>
                  </a:lnTo>
                  <a:close/>
                </a:path>
                <a:path w="332740" h="256539">
                  <a:moveTo>
                    <a:pt x="258148" y="134619"/>
                  </a:moveTo>
                  <a:lnTo>
                    <a:pt x="256339" y="134619"/>
                  </a:lnTo>
                  <a:lnTo>
                    <a:pt x="235090" y="133349"/>
                  </a:lnTo>
                  <a:lnTo>
                    <a:pt x="205886" y="133349"/>
                  </a:lnTo>
                  <a:lnTo>
                    <a:pt x="205415" y="132079"/>
                  </a:lnTo>
                  <a:lnTo>
                    <a:pt x="200080" y="132079"/>
                  </a:lnTo>
                  <a:lnTo>
                    <a:pt x="168572" y="130809"/>
                  </a:lnTo>
                  <a:lnTo>
                    <a:pt x="168584" y="97789"/>
                  </a:lnTo>
                  <a:lnTo>
                    <a:pt x="168705" y="88899"/>
                  </a:lnTo>
                  <a:lnTo>
                    <a:pt x="177495" y="91439"/>
                  </a:lnTo>
                  <a:lnTo>
                    <a:pt x="198532" y="96519"/>
                  </a:lnTo>
                  <a:lnTo>
                    <a:pt x="207279" y="99059"/>
                  </a:lnTo>
                  <a:lnTo>
                    <a:pt x="234029" y="99059"/>
                  </a:lnTo>
                  <a:lnTo>
                    <a:pt x="233304" y="101599"/>
                  </a:lnTo>
                  <a:lnTo>
                    <a:pt x="232318" y="105409"/>
                  </a:lnTo>
                  <a:lnTo>
                    <a:pt x="232890" y="106679"/>
                  </a:lnTo>
                  <a:lnTo>
                    <a:pt x="258082" y="113029"/>
                  </a:lnTo>
                  <a:lnTo>
                    <a:pt x="259113" y="113029"/>
                  </a:lnTo>
                  <a:lnTo>
                    <a:pt x="262314" y="114299"/>
                  </a:lnTo>
                  <a:lnTo>
                    <a:pt x="264577" y="118109"/>
                  </a:lnTo>
                  <a:lnTo>
                    <a:pt x="267295" y="125729"/>
                  </a:lnTo>
                  <a:lnTo>
                    <a:pt x="265097" y="130809"/>
                  </a:lnTo>
                  <a:lnTo>
                    <a:pt x="258148" y="134619"/>
                  </a:lnTo>
                  <a:close/>
                </a:path>
                <a:path w="332740" h="256539">
                  <a:moveTo>
                    <a:pt x="164816" y="115569"/>
                  </a:moveTo>
                  <a:lnTo>
                    <a:pt x="136573" y="115569"/>
                  </a:lnTo>
                  <a:lnTo>
                    <a:pt x="144739" y="114299"/>
                  </a:lnTo>
                  <a:lnTo>
                    <a:pt x="148329" y="111759"/>
                  </a:lnTo>
                  <a:lnTo>
                    <a:pt x="152005" y="105409"/>
                  </a:lnTo>
                  <a:lnTo>
                    <a:pt x="152009" y="100329"/>
                  </a:lnTo>
                  <a:lnTo>
                    <a:pt x="147873" y="92709"/>
                  </a:lnTo>
                  <a:lnTo>
                    <a:pt x="143293" y="90169"/>
                  </a:lnTo>
                  <a:lnTo>
                    <a:pt x="164709" y="90169"/>
                  </a:lnTo>
                  <a:lnTo>
                    <a:pt x="164816" y="115569"/>
                  </a:lnTo>
                  <a:close/>
                </a:path>
                <a:path w="332740" h="256539">
                  <a:moveTo>
                    <a:pt x="290036" y="176529"/>
                  </a:moveTo>
                  <a:lnTo>
                    <a:pt x="284939" y="173989"/>
                  </a:lnTo>
                  <a:lnTo>
                    <a:pt x="281738" y="172719"/>
                  </a:lnTo>
                  <a:lnTo>
                    <a:pt x="275467" y="166369"/>
                  </a:lnTo>
                  <a:lnTo>
                    <a:pt x="274315" y="165099"/>
                  </a:lnTo>
                  <a:lnTo>
                    <a:pt x="271457" y="162559"/>
                  </a:lnTo>
                  <a:lnTo>
                    <a:pt x="276822" y="152399"/>
                  </a:lnTo>
                  <a:lnTo>
                    <a:pt x="278444" y="148589"/>
                  </a:lnTo>
                  <a:lnTo>
                    <a:pt x="273378" y="138429"/>
                  </a:lnTo>
                  <a:lnTo>
                    <a:pt x="271683" y="132079"/>
                  </a:lnTo>
                  <a:lnTo>
                    <a:pt x="271175" y="119379"/>
                  </a:lnTo>
                  <a:lnTo>
                    <a:pt x="259770" y="111759"/>
                  </a:lnTo>
                  <a:lnTo>
                    <a:pt x="258092" y="110489"/>
                  </a:lnTo>
                  <a:lnTo>
                    <a:pt x="260624" y="101599"/>
                  </a:lnTo>
                  <a:lnTo>
                    <a:pt x="262149" y="97789"/>
                  </a:lnTo>
                  <a:lnTo>
                    <a:pt x="266323" y="90169"/>
                  </a:lnTo>
                  <a:lnTo>
                    <a:pt x="271689" y="90169"/>
                  </a:lnTo>
                  <a:lnTo>
                    <a:pt x="278641" y="92709"/>
                  </a:lnTo>
                  <a:lnTo>
                    <a:pt x="332376" y="92709"/>
                  </a:lnTo>
                  <a:lnTo>
                    <a:pt x="332376" y="95249"/>
                  </a:lnTo>
                  <a:lnTo>
                    <a:pt x="317837" y="95249"/>
                  </a:lnTo>
                  <a:lnTo>
                    <a:pt x="309521" y="96519"/>
                  </a:lnTo>
                  <a:lnTo>
                    <a:pt x="304653" y="99059"/>
                  </a:lnTo>
                  <a:lnTo>
                    <a:pt x="296393" y="107949"/>
                  </a:lnTo>
                  <a:lnTo>
                    <a:pt x="294123" y="111759"/>
                  </a:lnTo>
                  <a:lnTo>
                    <a:pt x="292052" y="119379"/>
                  </a:lnTo>
                  <a:lnTo>
                    <a:pt x="292155" y="124459"/>
                  </a:lnTo>
                  <a:lnTo>
                    <a:pt x="315770" y="149859"/>
                  </a:lnTo>
                  <a:lnTo>
                    <a:pt x="332376" y="149859"/>
                  </a:lnTo>
                  <a:lnTo>
                    <a:pt x="332376" y="167639"/>
                  </a:lnTo>
                  <a:lnTo>
                    <a:pt x="301436" y="167639"/>
                  </a:lnTo>
                  <a:lnTo>
                    <a:pt x="300228" y="168909"/>
                  </a:lnTo>
                  <a:lnTo>
                    <a:pt x="297761" y="171449"/>
                  </a:lnTo>
                  <a:lnTo>
                    <a:pt x="290036" y="176529"/>
                  </a:lnTo>
                  <a:close/>
                </a:path>
                <a:path w="332740" h="256539">
                  <a:moveTo>
                    <a:pt x="141300" y="111759"/>
                  </a:moveTo>
                  <a:lnTo>
                    <a:pt x="138726" y="111759"/>
                  </a:lnTo>
                  <a:lnTo>
                    <a:pt x="133559" y="110489"/>
                  </a:lnTo>
                  <a:lnTo>
                    <a:pt x="130966" y="106679"/>
                  </a:lnTo>
                  <a:lnTo>
                    <a:pt x="130966" y="99059"/>
                  </a:lnTo>
                  <a:lnTo>
                    <a:pt x="132473" y="96519"/>
                  </a:lnTo>
                  <a:lnTo>
                    <a:pt x="136570" y="95249"/>
                  </a:lnTo>
                  <a:lnTo>
                    <a:pt x="141891" y="95249"/>
                  </a:lnTo>
                  <a:lnTo>
                    <a:pt x="148117" y="97789"/>
                  </a:lnTo>
                  <a:lnTo>
                    <a:pt x="149172" y="105409"/>
                  </a:lnTo>
                  <a:lnTo>
                    <a:pt x="144574" y="109219"/>
                  </a:lnTo>
                  <a:lnTo>
                    <a:pt x="143496" y="110489"/>
                  </a:lnTo>
                  <a:lnTo>
                    <a:pt x="141300" y="111759"/>
                  </a:lnTo>
                  <a:close/>
                </a:path>
                <a:path w="332740" h="256539">
                  <a:moveTo>
                    <a:pt x="332376" y="149859"/>
                  </a:moveTo>
                  <a:lnTo>
                    <a:pt x="319577" y="149859"/>
                  </a:lnTo>
                  <a:lnTo>
                    <a:pt x="319577" y="146049"/>
                  </a:lnTo>
                  <a:lnTo>
                    <a:pt x="313059" y="144779"/>
                  </a:lnTo>
                  <a:lnTo>
                    <a:pt x="310183" y="143509"/>
                  </a:lnTo>
                  <a:lnTo>
                    <a:pt x="300157" y="138429"/>
                  </a:lnTo>
                  <a:lnTo>
                    <a:pt x="295847" y="130809"/>
                  </a:lnTo>
                  <a:lnTo>
                    <a:pt x="295847" y="115569"/>
                  </a:lnTo>
                  <a:lnTo>
                    <a:pt x="299158" y="109219"/>
                  </a:lnTo>
                  <a:lnTo>
                    <a:pt x="307863" y="101599"/>
                  </a:lnTo>
                  <a:lnTo>
                    <a:pt x="311696" y="100329"/>
                  </a:lnTo>
                  <a:lnTo>
                    <a:pt x="318065" y="100329"/>
                  </a:lnTo>
                  <a:lnTo>
                    <a:pt x="319406" y="99059"/>
                  </a:lnTo>
                  <a:lnTo>
                    <a:pt x="319693" y="99059"/>
                  </a:lnTo>
                  <a:lnTo>
                    <a:pt x="319629" y="95249"/>
                  </a:lnTo>
                  <a:lnTo>
                    <a:pt x="332376" y="95249"/>
                  </a:lnTo>
                  <a:lnTo>
                    <a:pt x="332376" y="149859"/>
                  </a:lnTo>
                  <a:close/>
                </a:path>
                <a:path w="332740" h="256539">
                  <a:moveTo>
                    <a:pt x="111642" y="121919"/>
                  </a:moveTo>
                  <a:lnTo>
                    <a:pt x="111479" y="121919"/>
                  </a:lnTo>
                  <a:lnTo>
                    <a:pt x="78439" y="113029"/>
                  </a:lnTo>
                  <a:lnTo>
                    <a:pt x="68720" y="110489"/>
                  </a:lnTo>
                  <a:lnTo>
                    <a:pt x="111919" y="110489"/>
                  </a:lnTo>
                  <a:lnTo>
                    <a:pt x="111890" y="115569"/>
                  </a:lnTo>
                  <a:lnTo>
                    <a:pt x="111642" y="121919"/>
                  </a:lnTo>
                  <a:close/>
                </a:path>
                <a:path w="332740" h="256539">
                  <a:moveTo>
                    <a:pt x="203668" y="166369"/>
                  </a:moveTo>
                  <a:lnTo>
                    <a:pt x="203262" y="166369"/>
                  </a:lnTo>
                  <a:lnTo>
                    <a:pt x="199964" y="154939"/>
                  </a:lnTo>
                  <a:lnTo>
                    <a:pt x="199836" y="153669"/>
                  </a:lnTo>
                  <a:lnTo>
                    <a:pt x="206125" y="151129"/>
                  </a:lnTo>
                  <a:lnTo>
                    <a:pt x="208318" y="151129"/>
                  </a:lnTo>
                  <a:lnTo>
                    <a:pt x="208151" y="148589"/>
                  </a:lnTo>
                  <a:lnTo>
                    <a:pt x="207019" y="142239"/>
                  </a:lnTo>
                  <a:lnTo>
                    <a:pt x="206062" y="134619"/>
                  </a:lnTo>
                  <a:lnTo>
                    <a:pt x="206062" y="133349"/>
                  </a:lnTo>
                  <a:lnTo>
                    <a:pt x="231549" y="133349"/>
                  </a:lnTo>
                  <a:lnTo>
                    <a:pt x="231054" y="134619"/>
                  </a:lnTo>
                  <a:lnTo>
                    <a:pt x="231398" y="137159"/>
                  </a:lnTo>
                  <a:lnTo>
                    <a:pt x="233719" y="148589"/>
                  </a:lnTo>
                  <a:lnTo>
                    <a:pt x="235746" y="153669"/>
                  </a:lnTo>
                  <a:lnTo>
                    <a:pt x="240131" y="162559"/>
                  </a:lnTo>
                  <a:lnTo>
                    <a:pt x="210130" y="162559"/>
                  </a:lnTo>
                  <a:lnTo>
                    <a:pt x="203668" y="166369"/>
                  </a:lnTo>
                  <a:close/>
                </a:path>
                <a:path w="332740" h="256539">
                  <a:moveTo>
                    <a:pt x="272589" y="168909"/>
                  </a:moveTo>
                  <a:lnTo>
                    <a:pt x="244228" y="168909"/>
                  </a:lnTo>
                  <a:lnTo>
                    <a:pt x="245396" y="167639"/>
                  </a:lnTo>
                  <a:lnTo>
                    <a:pt x="247807" y="166369"/>
                  </a:lnTo>
                  <a:lnTo>
                    <a:pt x="271468" y="147319"/>
                  </a:lnTo>
                  <a:lnTo>
                    <a:pt x="274216" y="146049"/>
                  </a:lnTo>
                  <a:lnTo>
                    <a:pt x="274721" y="146049"/>
                  </a:lnTo>
                  <a:lnTo>
                    <a:pt x="275315" y="148589"/>
                  </a:lnTo>
                  <a:lnTo>
                    <a:pt x="275315" y="149859"/>
                  </a:lnTo>
                  <a:lnTo>
                    <a:pt x="275060" y="151129"/>
                  </a:lnTo>
                  <a:lnTo>
                    <a:pt x="270721" y="156209"/>
                  </a:lnTo>
                  <a:lnTo>
                    <a:pt x="269384" y="160019"/>
                  </a:lnTo>
                  <a:lnTo>
                    <a:pt x="269388" y="163829"/>
                  </a:lnTo>
                  <a:lnTo>
                    <a:pt x="269539" y="165099"/>
                  </a:lnTo>
                  <a:lnTo>
                    <a:pt x="270854" y="167639"/>
                  </a:lnTo>
                  <a:lnTo>
                    <a:pt x="272589" y="168909"/>
                  </a:lnTo>
                  <a:close/>
                </a:path>
                <a:path w="332740" h="256539">
                  <a:moveTo>
                    <a:pt x="228827" y="207009"/>
                  </a:moveTo>
                  <a:lnTo>
                    <a:pt x="228173" y="207009"/>
                  </a:lnTo>
                  <a:lnTo>
                    <a:pt x="220767" y="198119"/>
                  </a:lnTo>
                  <a:lnTo>
                    <a:pt x="220767" y="196849"/>
                  </a:lnTo>
                  <a:lnTo>
                    <a:pt x="221838" y="195579"/>
                  </a:lnTo>
                  <a:lnTo>
                    <a:pt x="226391" y="191769"/>
                  </a:lnTo>
                  <a:lnTo>
                    <a:pt x="227109" y="191769"/>
                  </a:lnTo>
                  <a:lnTo>
                    <a:pt x="227109" y="190499"/>
                  </a:lnTo>
                  <a:lnTo>
                    <a:pt x="226610" y="190499"/>
                  </a:lnTo>
                  <a:lnTo>
                    <a:pt x="223802" y="186689"/>
                  </a:lnTo>
                  <a:lnTo>
                    <a:pt x="220890" y="181609"/>
                  </a:lnTo>
                  <a:lnTo>
                    <a:pt x="213770" y="166369"/>
                  </a:lnTo>
                  <a:lnTo>
                    <a:pt x="212731" y="162559"/>
                  </a:lnTo>
                  <a:lnTo>
                    <a:pt x="240131" y="162559"/>
                  </a:lnTo>
                  <a:lnTo>
                    <a:pt x="241384" y="165099"/>
                  </a:lnTo>
                  <a:lnTo>
                    <a:pt x="243403" y="168909"/>
                  </a:lnTo>
                  <a:lnTo>
                    <a:pt x="272589" y="168909"/>
                  </a:lnTo>
                  <a:lnTo>
                    <a:pt x="277219" y="173989"/>
                  </a:lnTo>
                  <a:lnTo>
                    <a:pt x="274677" y="176529"/>
                  </a:lnTo>
                  <a:lnTo>
                    <a:pt x="261169" y="186689"/>
                  </a:lnTo>
                  <a:lnTo>
                    <a:pt x="260056" y="187959"/>
                  </a:lnTo>
                  <a:lnTo>
                    <a:pt x="259488" y="189229"/>
                  </a:lnTo>
                  <a:lnTo>
                    <a:pt x="271634" y="198119"/>
                  </a:lnTo>
                  <a:lnTo>
                    <a:pt x="276285" y="200659"/>
                  </a:lnTo>
                  <a:lnTo>
                    <a:pt x="235604" y="200659"/>
                  </a:lnTo>
                  <a:lnTo>
                    <a:pt x="233957" y="201929"/>
                  </a:lnTo>
                  <a:lnTo>
                    <a:pt x="230396" y="205739"/>
                  </a:lnTo>
                  <a:lnTo>
                    <a:pt x="228827" y="207009"/>
                  </a:lnTo>
                  <a:close/>
                </a:path>
                <a:path w="332740" h="256539">
                  <a:moveTo>
                    <a:pt x="332367" y="215899"/>
                  </a:moveTo>
                  <a:lnTo>
                    <a:pt x="319279" y="215899"/>
                  </a:lnTo>
                  <a:lnTo>
                    <a:pt x="319562" y="212089"/>
                  </a:lnTo>
                  <a:lnTo>
                    <a:pt x="319618" y="171449"/>
                  </a:lnTo>
                  <a:lnTo>
                    <a:pt x="317697" y="171449"/>
                  </a:lnTo>
                  <a:lnTo>
                    <a:pt x="311797" y="170179"/>
                  </a:lnTo>
                  <a:lnTo>
                    <a:pt x="307206" y="170179"/>
                  </a:lnTo>
                  <a:lnTo>
                    <a:pt x="302960" y="168909"/>
                  </a:lnTo>
                  <a:lnTo>
                    <a:pt x="301918" y="167639"/>
                  </a:lnTo>
                  <a:lnTo>
                    <a:pt x="332376" y="167639"/>
                  </a:lnTo>
                  <a:lnTo>
                    <a:pt x="332367" y="215899"/>
                  </a:lnTo>
                  <a:close/>
                </a:path>
                <a:path w="332740" h="256539">
                  <a:moveTo>
                    <a:pt x="48856" y="196849"/>
                  </a:moveTo>
                  <a:lnTo>
                    <a:pt x="19031" y="196849"/>
                  </a:lnTo>
                  <a:lnTo>
                    <a:pt x="19112" y="175259"/>
                  </a:lnTo>
                  <a:lnTo>
                    <a:pt x="48784" y="175259"/>
                  </a:lnTo>
                  <a:lnTo>
                    <a:pt x="48856" y="196849"/>
                  </a:lnTo>
                  <a:close/>
                </a:path>
                <a:path w="332740" h="256539">
                  <a:moveTo>
                    <a:pt x="64061" y="229869"/>
                  </a:moveTo>
                  <a:lnTo>
                    <a:pt x="4407" y="229869"/>
                  </a:lnTo>
                  <a:lnTo>
                    <a:pt x="4939" y="228599"/>
                  </a:lnTo>
                  <a:lnTo>
                    <a:pt x="7308" y="222249"/>
                  </a:lnTo>
                  <a:lnTo>
                    <a:pt x="12667" y="205739"/>
                  </a:lnTo>
                  <a:lnTo>
                    <a:pt x="14961" y="198119"/>
                  </a:lnTo>
                  <a:lnTo>
                    <a:pt x="15274" y="196849"/>
                  </a:lnTo>
                  <a:lnTo>
                    <a:pt x="50295" y="196849"/>
                  </a:lnTo>
                  <a:lnTo>
                    <a:pt x="53222" y="198119"/>
                  </a:lnTo>
                  <a:lnTo>
                    <a:pt x="61487" y="222249"/>
                  </a:lnTo>
                  <a:lnTo>
                    <a:pt x="64061" y="229869"/>
                  </a:lnTo>
                  <a:close/>
                </a:path>
                <a:path w="332740" h="256539">
                  <a:moveTo>
                    <a:pt x="267046" y="234949"/>
                  </a:moveTo>
                  <a:lnTo>
                    <a:pt x="266017" y="234949"/>
                  </a:lnTo>
                  <a:lnTo>
                    <a:pt x="258945" y="231139"/>
                  </a:lnTo>
                  <a:lnTo>
                    <a:pt x="255757" y="228599"/>
                  </a:lnTo>
                  <a:lnTo>
                    <a:pt x="259373" y="222249"/>
                  </a:lnTo>
                  <a:lnTo>
                    <a:pt x="259834" y="220979"/>
                  </a:lnTo>
                  <a:lnTo>
                    <a:pt x="258830" y="219709"/>
                  </a:lnTo>
                  <a:lnTo>
                    <a:pt x="251657" y="214629"/>
                  </a:lnTo>
                  <a:lnTo>
                    <a:pt x="245379" y="209549"/>
                  </a:lnTo>
                  <a:lnTo>
                    <a:pt x="237782" y="201929"/>
                  </a:lnTo>
                  <a:lnTo>
                    <a:pt x="236035" y="200659"/>
                  </a:lnTo>
                  <a:lnTo>
                    <a:pt x="276285" y="200659"/>
                  </a:lnTo>
                  <a:lnTo>
                    <a:pt x="314411" y="210819"/>
                  </a:lnTo>
                  <a:lnTo>
                    <a:pt x="319093" y="210819"/>
                  </a:lnTo>
                  <a:lnTo>
                    <a:pt x="319207" y="212089"/>
                  </a:lnTo>
                  <a:lnTo>
                    <a:pt x="319279" y="215899"/>
                  </a:lnTo>
                  <a:lnTo>
                    <a:pt x="332367" y="215899"/>
                  </a:lnTo>
                  <a:lnTo>
                    <a:pt x="332366" y="226059"/>
                  </a:lnTo>
                  <a:lnTo>
                    <a:pt x="271323" y="226059"/>
                  </a:lnTo>
                  <a:lnTo>
                    <a:pt x="270901" y="227329"/>
                  </a:lnTo>
                  <a:lnTo>
                    <a:pt x="269965" y="228599"/>
                  </a:lnTo>
                  <a:lnTo>
                    <a:pt x="267994" y="233679"/>
                  </a:lnTo>
                  <a:lnTo>
                    <a:pt x="267046" y="234949"/>
                  </a:lnTo>
                  <a:close/>
                </a:path>
                <a:path w="332740" h="256539">
                  <a:moveTo>
                    <a:pt x="314346" y="246379"/>
                  </a:moveTo>
                  <a:lnTo>
                    <a:pt x="301440" y="246379"/>
                  </a:lnTo>
                  <a:lnTo>
                    <a:pt x="301154" y="245109"/>
                  </a:lnTo>
                  <a:lnTo>
                    <a:pt x="301350" y="243839"/>
                  </a:lnTo>
                  <a:lnTo>
                    <a:pt x="302001" y="237489"/>
                  </a:lnTo>
                  <a:lnTo>
                    <a:pt x="302095" y="236219"/>
                  </a:lnTo>
                  <a:lnTo>
                    <a:pt x="301784" y="234949"/>
                  </a:lnTo>
                  <a:lnTo>
                    <a:pt x="300351" y="234949"/>
                  </a:lnTo>
                  <a:lnTo>
                    <a:pt x="294493" y="233679"/>
                  </a:lnTo>
                  <a:lnTo>
                    <a:pt x="288220" y="232409"/>
                  </a:lnTo>
                  <a:lnTo>
                    <a:pt x="281753" y="229869"/>
                  </a:lnTo>
                  <a:lnTo>
                    <a:pt x="275313" y="228599"/>
                  </a:lnTo>
                  <a:lnTo>
                    <a:pt x="272194" y="226059"/>
                  </a:lnTo>
                  <a:lnTo>
                    <a:pt x="332366" y="226059"/>
                  </a:lnTo>
                  <a:lnTo>
                    <a:pt x="332364" y="236219"/>
                  </a:lnTo>
                  <a:lnTo>
                    <a:pt x="318551" y="236219"/>
                  </a:lnTo>
                  <a:lnTo>
                    <a:pt x="314492" y="237489"/>
                  </a:lnTo>
                  <a:lnTo>
                    <a:pt x="314346" y="246379"/>
                  </a:lnTo>
                  <a:close/>
                </a:path>
                <a:path w="332740" h="256539">
                  <a:moveTo>
                    <a:pt x="67863" y="256539"/>
                  </a:moveTo>
                  <a:lnTo>
                    <a:pt x="0" y="256539"/>
                  </a:lnTo>
                  <a:lnTo>
                    <a:pt x="85" y="229869"/>
                  </a:lnTo>
                  <a:lnTo>
                    <a:pt x="67811" y="229869"/>
                  </a:lnTo>
                  <a:lnTo>
                    <a:pt x="67863" y="256539"/>
                  </a:lnTo>
                  <a:close/>
                </a:path>
                <a:path w="332740" h="256539">
                  <a:moveTo>
                    <a:pt x="332360" y="256539"/>
                  </a:moveTo>
                  <a:lnTo>
                    <a:pt x="319576" y="256539"/>
                  </a:lnTo>
                  <a:lnTo>
                    <a:pt x="319626" y="237489"/>
                  </a:lnTo>
                  <a:lnTo>
                    <a:pt x="319188" y="236219"/>
                  </a:lnTo>
                  <a:lnTo>
                    <a:pt x="332364" y="236219"/>
                  </a:lnTo>
                  <a:lnTo>
                    <a:pt x="332360" y="25653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6B63A9-61D0-CC98-4847-6D85C6573791}"/>
              </a:ext>
            </a:extLst>
          </p:cNvPr>
          <p:cNvGrpSpPr/>
          <p:nvPr/>
        </p:nvGrpSpPr>
        <p:grpSpPr>
          <a:xfrm>
            <a:off x="3067904" y="2030846"/>
            <a:ext cx="1295400" cy="1174841"/>
            <a:chOff x="48763" y="3230260"/>
            <a:chExt cx="757555" cy="75755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9E118BD-C209-E5A1-8FA1-35BB216A898D}"/>
                </a:ext>
              </a:extLst>
            </p:cNvPr>
            <p:cNvSpPr/>
            <p:nvPr/>
          </p:nvSpPr>
          <p:spPr>
            <a:xfrm>
              <a:off x="48763" y="3230260"/>
              <a:ext cx="757555" cy="757555"/>
            </a:xfrm>
            <a:custGeom>
              <a:avLst/>
              <a:gdLst/>
              <a:ahLst/>
              <a:cxnLst/>
              <a:rect l="l" t="t" r="r" b="b"/>
              <a:pathLst>
                <a:path w="757555" h="757554">
                  <a:moveTo>
                    <a:pt x="8600" y="399232"/>
                  </a:moveTo>
                  <a:lnTo>
                    <a:pt x="2155" y="389547"/>
                  </a:lnTo>
                  <a:lnTo>
                    <a:pt x="0" y="378520"/>
                  </a:lnTo>
                  <a:lnTo>
                    <a:pt x="2155" y="367493"/>
                  </a:lnTo>
                  <a:lnTo>
                    <a:pt x="8581" y="357837"/>
                  </a:lnTo>
                  <a:lnTo>
                    <a:pt x="357812" y="8598"/>
                  </a:lnTo>
                  <a:lnTo>
                    <a:pt x="367493" y="2155"/>
                  </a:lnTo>
                  <a:lnTo>
                    <a:pt x="378520" y="0"/>
                  </a:lnTo>
                  <a:lnTo>
                    <a:pt x="389547" y="2155"/>
                  </a:lnTo>
                  <a:lnTo>
                    <a:pt x="399262" y="8620"/>
                  </a:lnTo>
                  <a:lnTo>
                    <a:pt x="748419" y="357778"/>
                  </a:lnTo>
                  <a:lnTo>
                    <a:pt x="754885" y="367493"/>
                  </a:lnTo>
                  <a:lnTo>
                    <a:pt x="757040" y="378520"/>
                  </a:lnTo>
                  <a:lnTo>
                    <a:pt x="754885" y="389547"/>
                  </a:lnTo>
                  <a:lnTo>
                    <a:pt x="748442" y="399228"/>
                  </a:lnTo>
                  <a:lnTo>
                    <a:pt x="399203" y="748459"/>
                  </a:lnTo>
                  <a:lnTo>
                    <a:pt x="389547" y="754885"/>
                  </a:lnTo>
                  <a:lnTo>
                    <a:pt x="378520" y="757040"/>
                  </a:lnTo>
                  <a:lnTo>
                    <a:pt x="367493" y="754885"/>
                  </a:lnTo>
                  <a:lnTo>
                    <a:pt x="357836" y="748458"/>
                  </a:lnTo>
                  <a:lnTo>
                    <a:pt x="8600" y="399232"/>
                  </a:lnTo>
                  <a:close/>
                </a:path>
              </a:pathLst>
            </a:custGeom>
            <a:solidFill>
              <a:srgbClr val="9D0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47CB894A-A782-4972-AD77-3D2E5946532A}"/>
                </a:ext>
              </a:extLst>
            </p:cNvPr>
            <p:cNvSpPr/>
            <p:nvPr/>
          </p:nvSpPr>
          <p:spPr>
            <a:xfrm>
              <a:off x="287626" y="3427553"/>
              <a:ext cx="313690" cy="341630"/>
            </a:xfrm>
            <a:custGeom>
              <a:avLst/>
              <a:gdLst/>
              <a:ahLst/>
              <a:cxnLst/>
              <a:rect l="l" t="t" r="r" b="b"/>
              <a:pathLst>
                <a:path w="313690" h="341629">
                  <a:moveTo>
                    <a:pt x="138565" y="27940"/>
                  </a:moveTo>
                  <a:lnTo>
                    <a:pt x="21878" y="27940"/>
                  </a:lnTo>
                  <a:lnTo>
                    <a:pt x="21878" y="0"/>
                  </a:lnTo>
                  <a:lnTo>
                    <a:pt x="138565" y="0"/>
                  </a:lnTo>
                  <a:lnTo>
                    <a:pt x="138565" y="27940"/>
                  </a:lnTo>
                  <a:close/>
                </a:path>
                <a:path w="313690" h="341629">
                  <a:moveTo>
                    <a:pt x="65636" y="320040"/>
                  </a:moveTo>
                  <a:lnTo>
                    <a:pt x="0" y="320040"/>
                  </a:lnTo>
                  <a:lnTo>
                    <a:pt x="0" y="27940"/>
                  </a:lnTo>
                  <a:lnTo>
                    <a:pt x="160444" y="27940"/>
                  </a:lnTo>
                  <a:lnTo>
                    <a:pt x="160444" y="57150"/>
                  </a:lnTo>
                  <a:lnTo>
                    <a:pt x="29171" y="57150"/>
                  </a:lnTo>
                  <a:lnTo>
                    <a:pt x="29171" y="72390"/>
                  </a:lnTo>
                  <a:lnTo>
                    <a:pt x="160444" y="72390"/>
                  </a:lnTo>
                  <a:lnTo>
                    <a:pt x="160444" y="86360"/>
                  </a:lnTo>
                  <a:lnTo>
                    <a:pt x="29171" y="86360"/>
                  </a:lnTo>
                  <a:lnTo>
                    <a:pt x="29171" y="115570"/>
                  </a:lnTo>
                  <a:lnTo>
                    <a:pt x="160444" y="115570"/>
                  </a:lnTo>
                  <a:lnTo>
                    <a:pt x="160444" y="130810"/>
                  </a:lnTo>
                  <a:lnTo>
                    <a:pt x="29171" y="130810"/>
                  </a:lnTo>
                  <a:lnTo>
                    <a:pt x="29171" y="160020"/>
                  </a:lnTo>
                  <a:lnTo>
                    <a:pt x="160444" y="160020"/>
                  </a:lnTo>
                  <a:lnTo>
                    <a:pt x="160444" y="173990"/>
                  </a:lnTo>
                  <a:lnTo>
                    <a:pt x="29171" y="173990"/>
                  </a:lnTo>
                  <a:lnTo>
                    <a:pt x="29171" y="203200"/>
                  </a:lnTo>
                  <a:lnTo>
                    <a:pt x="160444" y="203200"/>
                  </a:lnTo>
                  <a:lnTo>
                    <a:pt x="160444" y="210820"/>
                  </a:lnTo>
                  <a:lnTo>
                    <a:pt x="182647" y="210820"/>
                  </a:lnTo>
                  <a:lnTo>
                    <a:pt x="178624" y="213360"/>
                  </a:lnTo>
                  <a:lnTo>
                    <a:pt x="175441" y="217170"/>
                  </a:lnTo>
                  <a:lnTo>
                    <a:pt x="29171" y="217170"/>
                  </a:lnTo>
                  <a:lnTo>
                    <a:pt x="29171" y="246380"/>
                  </a:lnTo>
                  <a:lnTo>
                    <a:pt x="160444" y="246380"/>
                  </a:lnTo>
                  <a:lnTo>
                    <a:pt x="161715" y="259080"/>
                  </a:lnTo>
                  <a:lnTo>
                    <a:pt x="162551" y="261620"/>
                  </a:lnTo>
                  <a:lnTo>
                    <a:pt x="29171" y="261620"/>
                  </a:lnTo>
                  <a:lnTo>
                    <a:pt x="29171" y="290830"/>
                  </a:lnTo>
                  <a:lnTo>
                    <a:pt x="65636" y="290830"/>
                  </a:lnTo>
                  <a:lnTo>
                    <a:pt x="65636" y="320040"/>
                  </a:lnTo>
                  <a:close/>
                </a:path>
                <a:path w="313690" h="341629">
                  <a:moveTo>
                    <a:pt x="58343" y="72390"/>
                  </a:moveTo>
                  <a:lnTo>
                    <a:pt x="43757" y="72390"/>
                  </a:lnTo>
                  <a:lnTo>
                    <a:pt x="43757" y="57150"/>
                  </a:lnTo>
                  <a:lnTo>
                    <a:pt x="58343" y="57150"/>
                  </a:lnTo>
                  <a:lnTo>
                    <a:pt x="58343" y="72390"/>
                  </a:lnTo>
                  <a:close/>
                </a:path>
                <a:path w="313690" h="341629">
                  <a:moveTo>
                    <a:pt x="87515" y="72390"/>
                  </a:moveTo>
                  <a:lnTo>
                    <a:pt x="72929" y="72390"/>
                  </a:lnTo>
                  <a:lnTo>
                    <a:pt x="72929" y="57150"/>
                  </a:lnTo>
                  <a:lnTo>
                    <a:pt x="87515" y="57150"/>
                  </a:lnTo>
                  <a:lnTo>
                    <a:pt x="87515" y="72390"/>
                  </a:lnTo>
                  <a:close/>
                </a:path>
                <a:path w="313690" h="341629">
                  <a:moveTo>
                    <a:pt x="116686" y="72390"/>
                  </a:moveTo>
                  <a:lnTo>
                    <a:pt x="102100" y="72390"/>
                  </a:lnTo>
                  <a:lnTo>
                    <a:pt x="102100" y="57150"/>
                  </a:lnTo>
                  <a:lnTo>
                    <a:pt x="116686" y="57150"/>
                  </a:lnTo>
                  <a:lnTo>
                    <a:pt x="116686" y="72390"/>
                  </a:lnTo>
                  <a:close/>
                </a:path>
                <a:path w="313690" h="341629">
                  <a:moveTo>
                    <a:pt x="160444" y="72390"/>
                  </a:moveTo>
                  <a:lnTo>
                    <a:pt x="131272" y="72390"/>
                  </a:lnTo>
                  <a:lnTo>
                    <a:pt x="131272" y="57150"/>
                  </a:lnTo>
                  <a:lnTo>
                    <a:pt x="160444" y="57150"/>
                  </a:lnTo>
                  <a:lnTo>
                    <a:pt x="160444" y="72390"/>
                  </a:lnTo>
                  <a:close/>
                </a:path>
                <a:path w="313690" h="341629">
                  <a:moveTo>
                    <a:pt x="277130" y="175260"/>
                  </a:moveTo>
                  <a:lnTo>
                    <a:pt x="247959" y="175260"/>
                  </a:lnTo>
                  <a:lnTo>
                    <a:pt x="247959" y="166370"/>
                  </a:lnTo>
                  <a:lnTo>
                    <a:pt x="175030" y="166370"/>
                  </a:lnTo>
                  <a:lnTo>
                    <a:pt x="175030" y="152400"/>
                  </a:lnTo>
                  <a:lnTo>
                    <a:pt x="247959" y="152400"/>
                  </a:lnTo>
                  <a:lnTo>
                    <a:pt x="247959" y="137160"/>
                  </a:lnTo>
                  <a:lnTo>
                    <a:pt x="175030" y="137160"/>
                  </a:lnTo>
                  <a:lnTo>
                    <a:pt x="175030" y="123190"/>
                  </a:lnTo>
                  <a:lnTo>
                    <a:pt x="247959" y="123190"/>
                  </a:lnTo>
                  <a:lnTo>
                    <a:pt x="247959" y="107950"/>
                  </a:lnTo>
                  <a:lnTo>
                    <a:pt x="175030" y="107950"/>
                  </a:lnTo>
                  <a:lnTo>
                    <a:pt x="175030" y="80010"/>
                  </a:lnTo>
                  <a:lnTo>
                    <a:pt x="277130" y="80010"/>
                  </a:lnTo>
                  <a:lnTo>
                    <a:pt x="277130" y="175260"/>
                  </a:lnTo>
                  <a:close/>
                </a:path>
                <a:path w="313690" h="341629">
                  <a:moveTo>
                    <a:pt x="58343" y="115570"/>
                  </a:moveTo>
                  <a:lnTo>
                    <a:pt x="43757" y="115570"/>
                  </a:lnTo>
                  <a:lnTo>
                    <a:pt x="43757" y="86360"/>
                  </a:lnTo>
                  <a:lnTo>
                    <a:pt x="58343" y="86360"/>
                  </a:lnTo>
                  <a:lnTo>
                    <a:pt x="58343" y="115570"/>
                  </a:lnTo>
                  <a:close/>
                </a:path>
                <a:path w="313690" h="341629">
                  <a:moveTo>
                    <a:pt x="87515" y="115570"/>
                  </a:moveTo>
                  <a:lnTo>
                    <a:pt x="72929" y="115570"/>
                  </a:lnTo>
                  <a:lnTo>
                    <a:pt x="72929" y="86360"/>
                  </a:lnTo>
                  <a:lnTo>
                    <a:pt x="87515" y="86360"/>
                  </a:lnTo>
                  <a:lnTo>
                    <a:pt x="87515" y="115570"/>
                  </a:lnTo>
                  <a:close/>
                </a:path>
                <a:path w="313690" h="341629">
                  <a:moveTo>
                    <a:pt x="116686" y="115570"/>
                  </a:moveTo>
                  <a:lnTo>
                    <a:pt x="102100" y="115570"/>
                  </a:lnTo>
                  <a:lnTo>
                    <a:pt x="102100" y="86360"/>
                  </a:lnTo>
                  <a:lnTo>
                    <a:pt x="116686" y="86360"/>
                  </a:lnTo>
                  <a:lnTo>
                    <a:pt x="116686" y="115570"/>
                  </a:lnTo>
                  <a:close/>
                </a:path>
                <a:path w="313690" h="341629">
                  <a:moveTo>
                    <a:pt x="160444" y="115570"/>
                  </a:moveTo>
                  <a:lnTo>
                    <a:pt x="131272" y="115570"/>
                  </a:lnTo>
                  <a:lnTo>
                    <a:pt x="131272" y="86360"/>
                  </a:lnTo>
                  <a:lnTo>
                    <a:pt x="160444" y="86360"/>
                  </a:lnTo>
                  <a:lnTo>
                    <a:pt x="160444" y="115570"/>
                  </a:lnTo>
                  <a:close/>
                </a:path>
                <a:path w="313690" h="341629">
                  <a:moveTo>
                    <a:pt x="204201" y="123190"/>
                  </a:moveTo>
                  <a:lnTo>
                    <a:pt x="189615" y="123190"/>
                  </a:lnTo>
                  <a:lnTo>
                    <a:pt x="189615" y="107950"/>
                  </a:lnTo>
                  <a:lnTo>
                    <a:pt x="204201" y="107950"/>
                  </a:lnTo>
                  <a:lnTo>
                    <a:pt x="204201" y="123190"/>
                  </a:lnTo>
                  <a:close/>
                </a:path>
                <a:path w="313690" h="341629">
                  <a:moveTo>
                    <a:pt x="233373" y="123190"/>
                  </a:moveTo>
                  <a:lnTo>
                    <a:pt x="218787" y="123190"/>
                  </a:lnTo>
                  <a:lnTo>
                    <a:pt x="218787" y="107950"/>
                  </a:lnTo>
                  <a:lnTo>
                    <a:pt x="233373" y="107950"/>
                  </a:lnTo>
                  <a:lnTo>
                    <a:pt x="233373" y="123190"/>
                  </a:lnTo>
                  <a:close/>
                </a:path>
                <a:path w="313690" h="341629">
                  <a:moveTo>
                    <a:pt x="58343" y="160020"/>
                  </a:moveTo>
                  <a:lnTo>
                    <a:pt x="43757" y="160020"/>
                  </a:lnTo>
                  <a:lnTo>
                    <a:pt x="43757" y="130810"/>
                  </a:lnTo>
                  <a:lnTo>
                    <a:pt x="58343" y="130810"/>
                  </a:lnTo>
                  <a:lnTo>
                    <a:pt x="58343" y="160020"/>
                  </a:lnTo>
                  <a:close/>
                </a:path>
                <a:path w="313690" h="341629">
                  <a:moveTo>
                    <a:pt x="87515" y="160020"/>
                  </a:moveTo>
                  <a:lnTo>
                    <a:pt x="72929" y="160020"/>
                  </a:lnTo>
                  <a:lnTo>
                    <a:pt x="72929" y="130810"/>
                  </a:lnTo>
                  <a:lnTo>
                    <a:pt x="87515" y="130810"/>
                  </a:lnTo>
                  <a:lnTo>
                    <a:pt x="87515" y="160020"/>
                  </a:lnTo>
                  <a:close/>
                </a:path>
                <a:path w="313690" h="341629">
                  <a:moveTo>
                    <a:pt x="116686" y="160020"/>
                  </a:moveTo>
                  <a:lnTo>
                    <a:pt x="102100" y="160020"/>
                  </a:lnTo>
                  <a:lnTo>
                    <a:pt x="102100" y="130810"/>
                  </a:lnTo>
                  <a:lnTo>
                    <a:pt x="116686" y="130810"/>
                  </a:lnTo>
                  <a:lnTo>
                    <a:pt x="116686" y="160020"/>
                  </a:lnTo>
                  <a:close/>
                </a:path>
                <a:path w="313690" h="341629">
                  <a:moveTo>
                    <a:pt x="160444" y="160020"/>
                  </a:moveTo>
                  <a:lnTo>
                    <a:pt x="131272" y="160020"/>
                  </a:lnTo>
                  <a:lnTo>
                    <a:pt x="131272" y="130810"/>
                  </a:lnTo>
                  <a:lnTo>
                    <a:pt x="160444" y="130810"/>
                  </a:lnTo>
                  <a:lnTo>
                    <a:pt x="160444" y="160020"/>
                  </a:lnTo>
                  <a:close/>
                </a:path>
                <a:path w="313690" h="341629">
                  <a:moveTo>
                    <a:pt x="204201" y="152400"/>
                  </a:moveTo>
                  <a:lnTo>
                    <a:pt x="189615" y="152400"/>
                  </a:lnTo>
                  <a:lnTo>
                    <a:pt x="189615" y="137160"/>
                  </a:lnTo>
                  <a:lnTo>
                    <a:pt x="204201" y="137160"/>
                  </a:lnTo>
                  <a:lnTo>
                    <a:pt x="204201" y="152400"/>
                  </a:lnTo>
                  <a:close/>
                </a:path>
                <a:path w="313690" h="341629">
                  <a:moveTo>
                    <a:pt x="233373" y="152400"/>
                  </a:moveTo>
                  <a:lnTo>
                    <a:pt x="218787" y="152400"/>
                  </a:lnTo>
                  <a:lnTo>
                    <a:pt x="218787" y="137160"/>
                  </a:lnTo>
                  <a:lnTo>
                    <a:pt x="233373" y="137160"/>
                  </a:lnTo>
                  <a:lnTo>
                    <a:pt x="233373" y="152400"/>
                  </a:lnTo>
                  <a:close/>
                </a:path>
                <a:path w="313690" h="341629">
                  <a:moveTo>
                    <a:pt x="204201" y="181610"/>
                  </a:moveTo>
                  <a:lnTo>
                    <a:pt x="189615" y="181610"/>
                  </a:lnTo>
                  <a:lnTo>
                    <a:pt x="189615" y="166370"/>
                  </a:lnTo>
                  <a:lnTo>
                    <a:pt x="204201" y="166370"/>
                  </a:lnTo>
                  <a:lnTo>
                    <a:pt x="204201" y="181610"/>
                  </a:lnTo>
                  <a:close/>
                </a:path>
                <a:path w="313690" h="341629">
                  <a:moveTo>
                    <a:pt x="307997" y="181610"/>
                  </a:moveTo>
                  <a:lnTo>
                    <a:pt x="205283" y="181610"/>
                  </a:lnTo>
                  <a:lnTo>
                    <a:pt x="209532" y="180340"/>
                  </a:lnTo>
                  <a:lnTo>
                    <a:pt x="218787" y="177800"/>
                  </a:lnTo>
                  <a:lnTo>
                    <a:pt x="218787" y="166370"/>
                  </a:lnTo>
                  <a:lnTo>
                    <a:pt x="233373" y="166370"/>
                  </a:lnTo>
                  <a:lnTo>
                    <a:pt x="233373" y="175260"/>
                  </a:lnTo>
                  <a:lnTo>
                    <a:pt x="277130" y="175260"/>
                  </a:lnTo>
                  <a:lnTo>
                    <a:pt x="277130" y="176530"/>
                  </a:lnTo>
                  <a:lnTo>
                    <a:pt x="284538" y="176530"/>
                  </a:lnTo>
                  <a:lnTo>
                    <a:pt x="292148" y="177800"/>
                  </a:lnTo>
                  <a:lnTo>
                    <a:pt x="299966" y="180340"/>
                  </a:lnTo>
                  <a:lnTo>
                    <a:pt x="307997" y="181610"/>
                  </a:lnTo>
                  <a:close/>
                </a:path>
                <a:path w="313690" h="341629">
                  <a:moveTo>
                    <a:pt x="58343" y="203200"/>
                  </a:moveTo>
                  <a:lnTo>
                    <a:pt x="43757" y="203200"/>
                  </a:lnTo>
                  <a:lnTo>
                    <a:pt x="43757" y="173990"/>
                  </a:lnTo>
                  <a:lnTo>
                    <a:pt x="58343" y="173990"/>
                  </a:lnTo>
                  <a:lnTo>
                    <a:pt x="58343" y="203200"/>
                  </a:lnTo>
                  <a:close/>
                </a:path>
                <a:path w="313690" h="341629">
                  <a:moveTo>
                    <a:pt x="87515" y="203200"/>
                  </a:moveTo>
                  <a:lnTo>
                    <a:pt x="72929" y="203200"/>
                  </a:lnTo>
                  <a:lnTo>
                    <a:pt x="72929" y="173990"/>
                  </a:lnTo>
                  <a:lnTo>
                    <a:pt x="87515" y="173990"/>
                  </a:lnTo>
                  <a:lnTo>
                    <a:pt x="87515" y="203200"/>
                  </a:lnTo>
                  <a:close/>
                </a:path>
                <a:path w="313690" h="341629">
                  <a:moveTo>
                    <a:pt x="116686" y="203200"/>
                  </a:moveTo>
                  <a:lnTo>
                    <a:pt x="102100" y="203200"/>
                  </a:lnTo>
                  <a:lnTo>
                    <a:pt x="102100" y="173990"/>
                  </a:lnTo>
                  <a:lnTo>
                    <a:pt x="116686" y="173990"/>
                  </a:lnTo>
                  <a:lnTo>
                    <a:pt x="116686" y="203200"/>
                  </a:lnTo>
                  <a:close/>
                </a:path>
                <a:path w="313690" h="341629">
                  <a:moveTo>
                    <a:pt x="160444" y="203200"/>
                  </a:moveTo>
                  <a:lnTo>
                    <a:pt x="131272" y="203200"/>
                  </a:lnTo>
                  <a:lnTo>
                    <a:pt x="131272" y="173990"/>
                  </a:lnTo>
                  <a:lnTo>
                    <a:pt x="160444" y="173990"/>
                  </a:lnTo>
                  <a:lnTo>
                    <a:pt x="160444" y="203200"/>
                  </a:lnTo>
                  <a:close/>
                </a:path>
                <a:path w="313690" h="341629">
                  <a:moveTo>
                    <a:pt x="182647" y="210820"/>
                  </a:moveTo>
                  <a:lnTo>
                    <a:pt x="160444" y="210820"/>
                  </a:lnTo>
                  <a:lnTo>
                    <a:pt x="164725" y="204470"/>
                  </a:lnTo>
                  <a:lnTo>
                    <a:pt x="169942" y="200660"/>
                  </a:lnTo>
                  <a:lnTo>
                    <a:pt x="176140" y="195580"/>
                  </a:lnTo>
                  <a:lnTo>
                    <a:pt x="175030" y="195580"/>
                  </a:lnTo>
                  <a:lnTo>
                    <a:pt x="175030" y="181610"/>
                  </a:lnTo>
                  <a:lnTo>
                    <a:pt x="309202" y="181610"/>
                  </a:lnTo>
                  <a:lnTo>
                    <a:pt x="310264" y="182880"/>
                  </a:lnTo>
                  <a:lnTo>
                    <a:pt x="312103" y="184150"/>
                  </a:lnTo>
                  <a:lnTo>
                    <a:pt x="312768" y="185420"/>
                  </a:lnTo>
                  <a:lnTo>
                    <a:pt x="313588" y="187960"/>
                  </a:lnTo>
                  <a:lnTo>
                    <a:pt x="313694" y="189230"/>
                  </a:lnTo>
                  <a:lnTo>
                    <a:pt x="238188" y="189230"/>
                  </a:lnTo>
                  <a:lnTo>
                    <a:pt x="202762" y="198120"/>
                  </a:lnTo>
                  <a:lnTo>
                    <a:pt x="182647" y="210820"/>
                  </a:lnTo>
                  <a:close/>
                </a:path>
                <a:path w="313690" h="341629">
                  <a:moveTo>
                    <a:pt x="272795" y="304800"/>
                  </a:moveTo>
                  <a:lnTo>
                    <a:pt x="232328" y="304800"/>
                  </a:lnTo>
                  <a:lnTo>
                    <a:pt x="243201" y="303530"/>
                  </a:lnTo>
                  <a:lnTo>
                    <a:pt x="254177" y="299720"/>
                  </a:lnTo>
                  <a:lnTo>
                    <a:pt x="279661" y="269240"/>
                  </a:lnTo>
                  <a:lnTo>
                    <a:pt x="285174" y="231140"/>
                  </a:lnTo>
                  <a:lnTo>
                    <a:pt x="286815" y="218440"/>
                  </a:lnTo>
                  <a:lnTo>
                    <a:pt x="289763" y="205740"/>
                  </a:lnTo>
                  <a:lnTo>
                    <a:pt x="294736" y="194310"/>
                  </a:lnTo>
                  <a:lnTo>
                    <a:pt x="282888" y="191770"/>
                  </a:lnTo>
                  <a:lnTo>
                    <a:pt x="260830" y="189230"/>
                  </a:lnTo>
                  <a:lnTo>
                    <a:pt x="313694" y="189230"/>
                  </a:lnTo>
                  <a:lnTo>
                    <a:pt x="313296" y="190500"/>
                  </a:lnTo>
                  <a:lnTo>
                    <a:pt x="312816" y="191770"/>
                  </a:lnTo>
                  <a:lnTo>
                    <a:pt x="312057" y="193040"/>
                  </a:lnTo>
                  <a:lnTo>
                    <a:pt x="305511" y="204470"/>
                  </a:lnTo>
                  <a:lnTo>
                    <a:pt x="301815" y="217170"/>
                  </a:lnTo>
                  <a:lnTo>
                    <a:pt x="299893" y="229870"/>
                  </a:lnTo>
                  <a:lnTo>
                    <a:pt x="298667" y="243840"/>
                  </a:lnTo>
                  <a:lnTo>
                    <a:pt x="296920" y="259080"/>
                  </a:lnTo>
                  <a:lnTo>
                    <a:pt x="293253" y="274320"/>
                  </a:lnTo>
                  <a:lnTo>
                    <a:pt x="286318" y="289560"/>
                  </a:lnTo>
                  <a:lnTo>
                    <a:pt x="274766" y="303530"/>
                  </a:lnTo>
                  <a:lnTo>
                    <a:pt x="272795" y="304800"/>
                  </a:lnTo>
                  <a:close/>
                </a:path>
                <a:path w="313690" h="341629">
                  <a:moveTo>
                    <a:pt x="203605" y="283210"/>
                  </a:moveTo>
                  <a:lnTo>
                    <a:pt x="187351" y="283210"/>
                  </a:lnTo>
                  <a:lnTo>
                    <a:pt x="190835" y="275590"/>
                  </a:lnTo>
                  <a:lnTo>
                    <a:pt x="194644" y="269240"/>
                  </a:lnTo>
                  <a:lnTo>
                    <a:pt x="198744" y="262890"/>
                  </a:lnTo>
                  <a:lnTo>
                    <a:pt x="203104" y="255270"/>
                  </a:lnTo>
                  <a:lnTo>
                    <a:pt x="215996" y="238760"/>
                  </a:lnTo>
                  <a:lnTo>
                    <a:pt x="229999" y="224790"/>
                  </a:lnTo>
                  <a:lnTo>
                    <a:pt x="244599" y="213360"/>
                  </a:lnTo>
                  <a:lnTo>
                    <a:pt x="259282" y="204470"/>
                  </a:lnTo>
                  <a:lnTo>
                    <a:pt x="260320" y="203200"/>
                  </a:lnTo>
                  <a:lnTo>
                    <a:pt x="265813" y="203200"/>
                  </a:lnTo>
                  <a:lnTo>
                    <a:pt x="268488" y="205740"/>
                  </a:lnTo>
                  <a:lnTo>
                    <a:pt x="269350" y="207010"/>
                  </a:lnTo>
                  <a:lnTo>
                    <a:pt x="270120" y="210820"/>
                  </a:lnTo>
                  <a:lnTo>
                    <a:pt x="269946" y="212090"/>
                  </a:lnTo>
                  <a:lnTo>
                    <a:pt x="268475" y="214630"/>
                  </a:lnTo>
                  <a:lnTo>
                    <a:pt x="267340" y="215900"/>
                  </a:lnTo>
                  <a:lnTo>
                    <a:pt x="265807" y="217170"/>
                  </a:lnTo>
                  <a:lnTo>
                    <a:pt x="253156" y="224790"/>
                  </a:lnTo>
                  <a:lnTo>
                    <a:pt x="239988" y="234950"/>
                  </a:lnTo>
                  <a:lnTo>
                    <a:pt x="227045" y="248920"/>
                  </a:lnTo>
                  <a:lnTo>
                    <a:pt x="215069" y="264160"/>
                  </a:lnTo>
                  <a:lnTo>
                    <a:pt x="210662" y="270510"/>
                  </a:lnTo>
                  <a:lnTo>
                    <a:pt x="206584" y="278130"/>
                  </a:lnTo>
                  <a:lnTo>
                    <a:pt x="203605" y="283210"/>
                  </a:lnTo>
                  <a:close/>
                </a:path>
                <a:path w="313690" h="341629">
                  <a:moveTo>
                    <a:pt x="58343" y="246380"/>
                  </a:moveTo>
                  <a:lnTo>
                    <a:pt x="43757" y="246380"/>
                  </a:lnTo>
                  <a:lnTo>
                    <a:pt x="43757" y="217170"/>
                  </a:lnTo>
                  <a:lnTo>
                    <a:pt x="58343" y="217170"/>
                  </a:lnTo>
                  <a:lnTo>
                    <a:pt x="58343" y="246380"/>
                  </a:lnTo>
                  <a:close/>
                </a:path>
                <a:path w="313690" h="341629">
                  <a:moveTo>
                    <a:pt x="87515" y="246380"/>
                  </a:moveTo>
                  <a:lnTo>
                    <a:pt x="72929" y="246380"/>
                  </a:lnTo>
                  <a:lnTo>
                    <a:pt x="72929" y="217170"/>
                  </a:lnTo>
                  <a:lnTo>
                    <a:pt x="87515" y="217170"/>
                  </a:lnTo>
                  <a:lnTo>
                    <a:pt x="87515" y="246380"/>
                  </a:lnTo>
                  <a:close/>
                </a:path>
                <a:path w="313690" h="341629">
                  <a:moveTo>
                    <a:pt x="116686" y="246380"/>
                  </a:moveTo>
                  <a:lnTo>
                    <a:pt x="102100" y="246380"/>
                  </a:lnTo>
                  <a:lnTo>
                    <a:pt x="102100" y="217170"/>
                  </a:lnTo>
                  <a:lnTo>
                    <a:pt x="116686" y="217170"/>
                  </a:lnTo>
                  <a:lnTo>
                    <a:pt x="116686" y="246380"/>
                  </a:lnTo>
                  <a:close/>
                </a:path>
                <a:path w="313690" h="341629">
                  <a:moveTo>
                    <a:pt x="160444" y="246380"/>
                  </a:moveTo>
                  <a:lnTo>
                    <a:pt x="131272" y="246380"/>
                  </a:lnTo>
                  <a:lnTo>
                    <a:pt x="131272" y="217170"/>
                  </a:lnTo>
                  <a:lnTo>
                    <a:pt x="175441" y="217170"/>
                  </a:lnTo>
                  <a:lnTo>
                    <a:pt x="164832" y="229870"/>
                  </a:lnTo>
                  <a:lnTo>
                    <a:pt x="160444" y="246380"/>
                  </a:lnTo>
                  <a:close/>
                </a:path>
                <a:path w="313690" h="341629">
                  <a:moveTo>
                    <a:pt x="65636" y="290830"/>
                  </a:moveTo>
                  <a:lnTo>
                    <a:pt x="43757" y="290830"/>
                  </a:lnTo>
                  <a:lnTo>
                    <a:pt x="43757" y="261620"/>
                  </a:lnTo>
                  <a:lnTo>
                    <a:pt x="65636" y="261620"/>
                  </a:lnTo>
                  <a:lnTo>
                    <a:pt x="65636" y="290830"/>
                  </a:lnTo>
                  <a:close/>
                </a:path>
                <a:path w="313690" h="341629">
                  <a:moveTo>
                    <a:pt x="160444" y="320040"/>
                  </a:moveTo>
                  <a:lnTo>
                    <a:pt x="94807" y="320040"/>
                  </a:lnTo>
                  <a:lnTo>
                    <a:pt x="94807" y="261620"/>
                  </a:lnTo>
                  <a:lnTo>
                    <a:pt x="116686" y="261620"/>
                  </a:lnTo>
                  <a:lnTo>
                    <a:pt x="116686" y="290830"/>
                  </a:lnTo>
                  <a:lnTo>
                    <a:pt x="160444" y="290830"/>
                  </a:lnTo>
                  <a:lnTo>
                    <a:pt x="160444" y="320040"/>
                  </a:lnTo>
                  <a:close/>
                </a:path>
                <a:path w="313690" h="341629">
                  <a:moveTo>
                    <a:pt x="160444" y="290830"/>
                  </a:moveTo>
                  <a:lnTo>
                    <a:pt x="131272" y="290830"/>
                  </a:lnTo>
                  <a:lnTo>
                    <a:pt x="131272" y="261620"/>
                  </a:lnTo>
                  <a:lnTo>
                    <a:pt x="162551" y="261620"/>
                  </a:lnTo>
                  <a:lnTo>
                    <a:pt x="165058" y="269240"/>
                  </a:lnTo>
                  <a:lnTo>
                    <a:pt x="169765" y="274320"/>
                  </a:lnTo>
                  <a:lnTo>
                    <a:pt x="175129" y="279400"/>
                  </a:lnTo>
                  <a:lnTo>
                    <a:pt x="180580" y="281940"/>
                  </a:lnTo>
                  <a:lnTo>
                    <a:pt x="184978" y="283210"/>
                  </a:lnTo>
                  <a:lnTo>
                    <a:pt x="203605" y="283210"/>
                  </a:lnTo>
                  <a:lnTo>
                    <a:pt x="202860" y="284480"/>
                  </a:lnTo>
                  <a:lnTo>
                    <a:pt x="202302" y="285750"/>
                  </a:lnTo>
                  <a:lnTo>
                    <a:pt x="160444" y="285750"/>
                  </a:lnTo>
                  <a:lnTo>
                    <a:pt x="160444" y="290830"/>
                  </a:lnTo>
                  <a:close/>
                </a:path>
                <a:path w="313690" h="341629">
                  <a:moveTo>
                    <a:pt x="184356" y="341630"/>
                  </a:moveTo>
                  <a:lnTo>
                    <a:pt x="180288" y="341630"/>
                  </a:lnTo>
                  <a:lnTo>
                    <a:pt x="178557" y="340360"/>
                  </a:lnTo>
                  <a:lnTo>
                    <a:pt x="175700" y="337820"/>
                  </a:lnTo>
                  <a:lnTo>
                    <a:pt x="175001" y="336550"/>
                  </a:lnTo>
                  <a:lnTo>
                    <a:pt x="175030" y="334010"/>
                  </a:lnTo>
                  <a:lnTo>
                    <a:pt x="175496" y="325120"/>
                  </a:lnTo>
                  <a:lnTo>
                    <a:pt x="176840" y="314960"/>
                  </a:lnTo>
                  <a:lnTo>
                    <a:pt x="178977" y="306070"/>
                  </a:lnTo>
                  <a:lnTo>
                    <a:pt x="181824" y="297180"/>
                  </a:lnTo>
                  <a:lnTo>
                    <a:pt x="178122" y="295910"/>
                  </a:lnTo>
                  <a:lnTo>
                    <a:pt x="173272" y="294640"/>
                  </a:lnTo>
                  <a:lnTo>
                    <a:pt x="165185" y="289560"/>
                  </a:lnTo>
                  <a:lnTo>
                    <a:pt x="162763" y="288290"/>
                  </a:lnTo>
                  <a:lnTo>
                    <a:pt x="160444" y="285750"/>
                  </a:lnTo>
                  <a:lnTo>
                    <a:pt x="202302" y="285750"/>
                  </a:lnTo>
                  <a:lnTo>
                    <a:pt x="199515" y="292100"/>
                  </a:lnTo>
                  <a:lnTo>
                    <a:pt x="203461" y="294640"/>
                  </a:lnTo>
                  <a:lnTo>
                    <a:pt x="208648" y="298450"/>
                  </a:lnTo>
                  <a:lnTo>
                    <a:pt x="214867" y="300990"/>
                  </a:lnTo>
                  <a:lnTo>
                    <a:pt x="221906" y="303530"/>
                  </a:lnTo>
                  <a:lnTo>
                    <a:pt x="232328" y="304800"/>
                  </a:lnTo>
                  <a:lnTo>
                    <a:pt x="272795" y="304800"/>
                  </a:lnTo>
                  <a:lnTo>
                    <a:pt x="270824" y="306070"/>
                  </a:lnTo>
                  <a:lnTo>
                    <a:pt x="194145" y="306070"/>
                  </a:lnTo>
                  <a:lnTo>
                    <a:pt x="192226" y="313690"/>
                  </a:lnTo>
                  <a:lnTo>
                    <a:pt x="190803" y="320040"/>
                  </a:lnTo>
                  <a:lnTo>
                    <a:pt x="189919" y="327660"/>
                  </a:lnTo>
                  <a:lnTo>
                    <a:pt x="189615" y="334010"/>
                  </a:lnTo>
                  <a:lnTo>
                    <a:pt x="189644" y="336550"/>
                  </a:lnTo>
                  <a:lnTo>
                    <a:pt x="188944" y="337820"/>
                  </a:lnTo>
                  <a:lnTo>
                    <a:pt x="186088" y="340360"/>
                  </a:lnTo>
                  <a:lnTo>
                    <a:pt x="184356" y="341630"/>
                  </a:lnTo>
                  <a:close/>
                </a:path>
                <a:path w="313690" h="341629">
                  <a:moveTo>
                    <a:pt x="232182" y="320040"/>
                  </a:moveTo>
                  <a:lnTo>
                    <a:pt x="218659" y="317500"/>
                  </a:lnTo>
                  <a:lnTo>
                    <a:pt x="211497" y="316230"/>
                  </a:lnTo>
                  <a:lnTo>
                    <a:pt x="205007" y="313690"/>
                  </a:lnTo>
                  <a:lnTo>
                    <a:pt x="199215" y="309880"/>
                  </a:lnTo>
                  <a:lnTo>
                    <a:pt x="194145" y="306070"/>
                  </a:lnTo>
                  <a:lnTo>
                    <a:pt x="270824" y="306070"/>
                  </a:lnTo>
                  <a:lnTo>
                    <a:pt x="260970" y="312420"/>
                  </a:lnTo>
                  <a:lnTo>
                    <a:pt x="246531" y="318770"/>
                  </a:lnTo>
                  <a:lnTo>
                    <a:pt x="232182" y="3200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6972BD-9D69-92B0-3EEE-042E30247DD4}"/>
              </a:ext>
            </a:extLst>
          </p:cNvPr>
          <p:cNvGrpSpPr/>
          <p:nvPr/>
        </p:nvGrpSpPr>
        <p:grpSpPr>
          <a:xfrm>
            <a:off x="5562600" y="2001204"/>
            <a:ext cx="1295400" cy="1181437"/>
            <a:chOff x="51157" y="4457363"/>
            <a:chExt cx="731520" cy="73152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6E0B9AD-5867-6C63-CD7E-869EFA805433}"/>
                </a:ext>
              </a:extLst>
            </p:cNvPr>
            <p:cNvSpPr/>
            <p:nvPr/>
          </p:nvSpPr>
          <p:spPr>
            <a:xfrm>
              <a:off x="51157" y="445736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8300" y="385459"/>
                  </a:moveTo>
                  <a:lnTo>
                    <a:pt x="2080" y="376114"/>
                  </a:lnTo>
                  <a:lnTo>
                    <a:pt x="0" y="365467"/>
                  </a:lnTo>
                  <a:lnTo>
                    <a:pt x="2080" y="354820"/>
                  </a:lnTo>
                  <a:lnTo>
                    <a:pt x="8280" y="345504"/>
                  </a:lnTo>
                  <a:lnTo>
                    <a:pt x="345472" y="8302"/>
                  </a:lnTo>
                  <a:lnTo>
                    <a:pt x="354820" y="2080"/>
                  </a:lnTo>
                  <a:lnTo>
                    <a:pt x="365467" y="0"/>
                  </a:lnTo>
                  <a:lnTo>
                    <a:pt x="376114" y="2080"/>
                  </a:lnTo>
                  <a:lnTo>
                    <a:pt x="385494" y="8323"/>
                  </a:lnTo>
                  <a:lnTo>
                    <a:pt x="722611" y="345440"/>
                  </a:lnTo>
                  <a:lnTo>
                    <a:pt x="728853" y="354820"/>
                  </a:lnTo>
                  <a:lnTo>
                    <a:pt x="730934" y="365467"/>
                  </a:lnTo>
                  <a:lnTo>
                    <a:pt x="728853" y="376114"/>
                  </a:lnTo>
                  <a:lnTo>
                    <a:pt x="722632" y="385462"/>
                  </a:lnTo>
                  <a:lnTo>
                    <a:pt x="385429" y="722653"/>
                  </a:lnTo>
                  <a:lnTo>
                    <a:pt x="376114" y="728853"/>
                  </a:lnTo>
                  <a:lnTo>
                    <a:pt x="365467" y="730934"/>
                  </a:lnTo>
                  <a:lnTo>
                    <a:pt x="354820" y="728853"/>
                  </a:lnTo>
                  <a:lnTo>
                    <a:pt x="345504" y="722653"/>
                  </a:lnTo>
                  <a:lnTo>
                    <a:pt x="8300" y="385459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1425C4B4-E640-D263-DA90-9FE052C80626}"/>
                </a:ext>
              </a:extLst>
            </p:cNvPr>
            <p:cNvSpPr/>
            <p:nvPr/>
          </p:nvSpPr>
          <p:spPr>
            <a:xfrm>
              <a:off x="268285" y="4671269"/>
              <a:ext cx="295275" cy="295910"/>
            </a:xfrm>
            <a:custGeom>
              <a:avLst/>
              <a:gdLst/>
              <a:ahLst/>
              <a:cxnLst/>
              <a:rect l="l" t="t" r="r" b="b"/>
              <a:pathLst>
                <a:path w="295275" h="295910">
                  <a:moveTo>
                    <a:pt x="27261" y="460"/>
                  </a:moveTo>
                  <a:lnTo>
                    <a:pt x="22269" y="460"/>
                  </a:lnTo>
                  <a:lnTo>
                    <a:pt x="22653" y="307"/>
                  </a:lnTo>
                  <a:lnTo>
                    <a:pt x="23421" y="76"/>
                  </a:lnTo>
                  <a:lnTo>
                    <a:pt x="24711" y="0"/>
                  </a:lnTo>
                  <a:lnTo>
                    <a:pt x="26017" y="138"/>
                  </a:lnTo>
                  <a:lnTo>
                    <a:pt x="27261" y="460"/>
                  </a:lnTo>
                  <a:close/>
                </a:path>
                <a:path w="295275" h="295910">
                  <a:moveTo>
                    <a:pt x="88695" y="460"/>
                  </a:moveTo>
                  <a:lnTo>
                    <a:pt x="83703" y="460"/>
                  </a:lnTo>
                  <a:lnTo>
                    <a:pt x="84087" y="307"/>
                  </a:lnTo>
                  <a:lnTo>
                    <a:pt x="84855" y="76"/>
                  </a:lnTo>
                  <a:lnTo>
                    <a:pt x="86145" y="0"/>
                  </a:lnTo>
                  <a:lnTo>
                    <a:pt x="87451" y="138"/>
                  </a:lnTo>
                  <a:lnTo>
                    <a:pt x="88695" y="460"/>
                  </a:lnTo>
                  <a:close/>
                </a:path>
                <a:path w="295275" h="295910">
                  <a:moveTo>
                    <a:pt x="211562" y="460"/>
                  </a:moveTo>
                  <a:lnTo>
                    <a:pt x="206571" y="460"/>
                  </a:lnTo>
                  <a:lnTo>
                    <a:pt x="206955" y="307"/>
                  </a:lnTo>
                  <a:lnTo>
                    <a:pt x="207723" y="76"/>
                  </a:lnTo>
                  <a:lnTo>
                    <a:pt x="209013" y="0"/>
                  </a:lnTo>
                  <a:lnTo>
                    <a:pt x="210318" y="138"/>
                  </a:lnTo>
                  <a:lnTo>
                    <a:pt x="211562" y="460"/>
                  </a:lnTo>
                  <a:close/>
                </a:path>
                <a:path w="295275" h="295910">
                  <a:moveTo>
                    <a:pt x="149744" y="460"/>
                  </a:moveTo>
                  <a:lnTo>
                    <a:pt x="144753" y="460"/>
                  </a:lnTo>
                  <a:lnTo>
                    <a:pt x="145767" y="168"/>
                  </a:lnTo>
                  <a:lnTo>
                    <a:pt x="146289" y="76"/>
                  </a:lnTo>
                  <a:lnTo>
                    <a:pt x="147456" y="46"/>
                  </a:lnTo>
                  <a:lnTo>
                    <a:pt x="148623" y="168"/>
                  </a:lnTo>
                  <a:lnTo>
                    <a:pt x="149744" y="460"/>
                  </a:lnTo>
                  <a:close/>
                </a:path>
                <a:path w="295275" h="295910">
                  <a:moveTo>
                    <a:pt x="272612" y="460"/>
                  </a:moveTo>
                  <a:lnTo>
                    <a:pt x="267621" y="460"/>
                  </a:lnTo>
                  <a:lnTo>
                    <a:pt x="269264" y="122"/>
                  </a:lnTo>
                  <a:lnTo>
                    <a:pt x="270969" y="122"/>
                  </a:lnTo>
                  <a:lnTo>
                    <a:pt x="272612" y="460"/>
                  </a:lnTo>
                  <a:close/>
                </a:path>
                <a:path w="295275" h="295910">
                  <a:moveTo>
                    <a:pt x="294882" y="25034"/>
                  </a:moveTo>
                  <a:lnTo>
                    <a:pt x="0" y="25034"/>
                  </a:lnTo>
                  <a:lnTo>
                    <a:pt x="0" y="460"/>
                  </a:lnTo>
                  <a:lnTo>
                    <a:pt x="294882" y="460"/>
                  </a:lnTo>
                  <a:lnTo>
                    <a:pt x="294882" y="25034"/>
                  </a:lnTo>
                  <a:close/>
                </a:path>
                <a:path w="295275" h="295910">
                  <a:moveTo>
                    <a:pt x="36860" y="74181"/>
                  </a:moveTo>
                  <a:lnTo>
                    <a:pt x="12286" y="74181"/>
                  </a:lnTo>
                  <a:lnTo>
                    <a:pt x="12286" y="25034"/>
                  </a:lnTo>
                  <a:lnTo>
                    <a:pt x="36860" y="25034"/>
                  </a:lnTo>
                  <a:lnTo>
                    <a:pt x="36860" y="74181"/>
                  </a:lnTo>
                  <a:close/>
                </a:path>
                <a:path w="295275" h="295910">
                  <a:moveTo>
                    <a:pt x="98294" y="74181"/>
                  </a:moveTo>
                  <a:lnTo>
                    <a:pt x="73720" y="74181"/>
                  </a:lnTo>
                  <a:lnTo>
                    <a:pt x="73720" y="25034"/>
                  </a:lnTo>
                  <a:lnTo>
                    <a:pt x="98294" y="25034"/>
                  </a:lnTo>
                  <a:lnTo>
                    <a:pt x="98294" y="74181"/>
                  </a:lnTo>
                  <a:close/>
                </a:path>
                <a:path w="295275" h="295910">
                  <a:moveTo>
                    <a:pt x="159728" y="74181"/>
                  </a:moveTo>
                  <a:lnTo>
                    <a:pt x="135154" y="74181"/>
                  </a:lnTo>
                  <a:lnTo>
                    <a:pt x="135154" y="25034"/>
                  </a:lnTo>
                  <a:lnTo>
                    <a:pt x="159728" y="25034"/>
                  </a:lnTo>
                  <a:lnTo>
                    <a:pt x="159728" y="74181"/>
                  </a:lnTo>
                  <a:close/>
                </a:path>
                <a:path w="295275" h="295910">
                  <a:moveTo>
                    <a:pt x="221161" y="74181"/>
                  </a:moveTo>
                  <a:lnTo>
                    <a:pt x="196588" y="74181"/>
                  </a:lnTo>
                  <a:lnTo>
                    <a:pt x="196588" y="25034"/>
                  </a:lnTo>
                  <a:lnTo>
                    <a:pt x="221161" y="25034"/>
                  </a:lnTo>
                  <a:lnTo>
                    <a:pt x="221161" y="74181"/>
                  </a:lnTo>
                  <a:close/>
                </a:path>
                <a:path w="295275" h="295910">
                  <a:moveTo>
                    <a:pt x="282595" y="74181"/>
                  </a:moveTo>
                  <a:lnTo>
                    <a:pt x="258022" y="74181"/>
                  </a:lnTo>
                  <a:lnTo>
                    <a:pt x="258022" y="25034"/>
                  </a:lnTo>
                  <a:lnTo>
                    <a:pt x="282595" y="25034"/>
                  </a:lnTo>
                  <a:lnTo>
                    <a:pt x="282595" y="74181"/>
                  </a:lnTo>
                  <a:close/>
                </a:path>
                <a:path w="295275" h="295910">
                  <a:moveTo>
                    <a:pt x="12286" y="172475"/>
                  </a:moveTo>
                  <a:lnTo>
                    <a:pt x="0" y="172475"/>
                  </a:lnTo>
                  <a:lnTo>
                    <a:pt x="0" y="74181"/>
                  </a:lnTo>
                  <a:lnTo>
                    <a:pt x="294882" y="74181"/>
                  </a:lnTo>
                  <a:lnTo>
                    <a:pt x="294882" y="98754"/>
                  </a:lnTo>
                  <a:lnTo>
                    <a:pt x="145137" y="98754"/>
                  </a:lnTo>
                  <a:lnTo>
                    <a:pt x="77257" y="100459"/>
                  </a:lnTo>
                  <a:lnTo>
                    <a:pt x="40792" y="108707"/>
                  </a:lnTo>
                  <a:lnTo>
                    <a:pt x="23286" y="130408"/>
                  </a:lnTo>
                  <a:lnTo>
                    <a:pt x="12286" y="172475"/>
                  </a:lnTo>
                  <a:close/>
                </a:path>
                <a:path w="295275" h="295910">
                  <a:moveTo>
                    <a:pt x="146673" y="98831"/>
                  </a:moveTo>
                  <a:lnTo>
                    <a:pt x="145905" y="98831"/>
                  </a:lnTo>
                  <a:lnTo>
                    <a:pt x="145137" y="98754"/>
                  </a:lnTo>
                  <a:lnTo>
                    <a:pt x="147441" y="98754"/>
                  </a:lnTo>
                  <a:lnTo>
                    <a:pt x="146673" y="98831"/>
                  </a:lnTo>
                  <a:close/>
                </a:path>
                <a:path w="295275" h="295910">
                  <a:moveTo>
                    <a:pt x="294882" y="172475"/>
                  </a:moveTo>
                  <a:lnTo>
                    <a:pt x="282595" y="172475"/>
                  </a:lnTo>
                  <a:lnTo>
                    <a:pt x="278237" y="160956"/>
                  </a:lnTo>
                  <a:lnTo>
                    <a:pt x="259711" y="135615"/>
                  </a:lnTo>
                  <a:lnTo>
                    <a:pt x="218838" y="110273"/>
                  </a:lnTo>
                  <a:lnTo>
                    <a:pt x="147441" y="98754"/>
                  </a:lnTo>
                  <a:lnTo>
                    <a:pt x="294882" y="98754"/>
                  </a:lnTo>
                  <a:lnTo>
                    <a:pt x="294882" y="172475"/>
                  </a:lnTo>
                  <a:close/>
                </a:path>
                <a:path w="295275" h="295910">
                  <a:moveTo>
                    <a:pt x="284899" y="295343"/>
                  </a:moveTo>
                  <a:lnTo>
                    <a:pt x="124019" y="295343"/>
                  </a:lnTo>
                  <a:lnTo>
                    <a:pt x="114240" y="290889"/>
                  </a:lnTo>
                  <a:lnTo>
                    <a:pt x="92726" y="276298"/>
                  </a:lnTo>
                  <a:lnTo>
                    <a:pt x="71212" y="249728"/>
                  </a:lnTo>
                  <a:lnTo>
                    <a:pt x="61433" y="209335"/>
                  </a:lnTo>
                  <a:lnTo>
                    <a:pt x="66094" y="184229"/>
                  </a:lnTo>
                  <a:lnTo>
                    <a:pt x="92405" y="140525"/>
                  </a:lnTo>
                  <a:lnTo>
                    <a:pt x="136589" y="123582"/>
                  </a:lnTo>
                  <a:lnTo>
                    <a:pt x="147441" y="123328"/>
                  </a:lnTo>
                  <a:lnTo>
                    <a:pt x="157097" y="123424"/>
                  </a:lnTo>
                  <a:lnTo>
                    <a:pt x="164796" y="124096"/>
                  </a:lnTo>
                  <a:lnTo>
                    <a:pt x="174568" y="125920"/>
                  </a:lnTo>
                  <a:lnTo>
                    <a:pt x="190444" y="129471"/>
                  </a:lnTo>
                  <a:lnTo>
                    <a:pt x="188705" y="133383"/>
                  </a:lnTo>
                  <a:lnTo>
                    <a:pt x="184877" y="145214"/>
                  </a:lnTo>
                  <a:lnTo>
                    <a:pt x="181050" y="165108"/>
                  </a:lnTo>
                  <a:lnTo>
                    <a:pt x="179310" y="193209"/>
                  </a:lnTo>
                  <a:lnTo>
                    <a:pt x="180960" y="227979"/>
                  </a:lnTo>
                  <a:lnTo>
                    <a:pt x="192508" y="250208"/>
                  </a:lnTo>
                  <a:lnTo>
                    <a:pt x="223855" y="269471"/>
                  </a:lnTo>
                  <a:lnTo>
                    <a:pt x="284899" y="295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60DB88-4272-423D-595B-024057F41F4B}"/>
              </a:ext>
            </a:extLst>
          </p:cNvPr>
          <p:cNvGrpSpPr/>
          <p:nvPr/>
        </p:nvGrpSpPr>
        <p:grpSpPr>
          <a:xfrm>
            <a:off x="7854698" y="1981200"/>
            <a:ext cx="1295400" cy="1181437"/>
            <a:chOff x="2336384" y="4828428"/>
            <a:chExt cx="731520" cy="731520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F9FBE1BF-3BA2-9A79-258B-BDACB78B62F3}"/>
                </a:ext>
              </a:extLst>
            </p:cNvPr>
            <p:cNvSpPr/>
            <p:nvPr/>
          </p:nvSpPr>
          <p:spPr>
            <a:xfrm>
              <a:off x="2336384" y="4828428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8302" y="385463"/>
                  </a:moveTo>
                  <a:lnTo>
                    <a:pt x="2080" y="376114"/>
                  </a:lnTo>
                  <a:lnTo>
                    <a:pt x="0" y="365467"/>
                  </a:lnTo>
                  <a:lnTo>
                    <a:pt x="2080" y="354820"/>
                  </a:lnTo>
                  <a:lnTo>
                    <a:pt x="8281" y="345504"/>
                  </a:lnTo>
                  <a:lnTo>
                    <a:pt x="345480" y="8297"/>
                  </a:lnTo>
                  <a:lnTo>
                    <a:pt x="354820" y="2080"/>
                  </a:lnTo>
                  <a:lnTo>
                    <a:pt x="365467" y="0"/>
                  </a:lnTo>
                  <a:lnTo>
                    <a:pt x="376114" y="2080"/>
                  </a:lnTo>
                  <a:lnTo>
                    <a:pt x="385494" y="8323"/>
                  </a:lnTo>
                  <a:lnTo>
                    <a:pt x="722611" y="345440"/>
                  </a:lnTo>
                  <a:lnTo>
                    <a:pt x="728853" y="354820"/>
                  </a:lnTo>
                  <a:lnTo>
                    <a:pt x="730934" y="365467"/>
                  </a:lnTo>
                  <a:lnTo>
                    <a:pt x="728853" y="376114"/>
                  </a:lnTo>
                  <a:lnTo>
                    <a:pt x="722637" y="385454"/>
                  </a:lnTo>
                  <a:lnTo>
                    <a:pt x="385430" y="722653"/>
                  </a:lnTo>
                  <a:lnTo>
                    <a:pt x="376114" y="728853"/>
                  </a:lnTo>
                  <a:lnTo>
                    <a:pt x="365467" y="730934"/>
                  </a:lnTo>
                  <a:lnTo>
                    <a:pt x="354820" y="728853"/>
                  </a:lnTo>
                  <a:lnTo>
                    <a:pt x="345504" y="722653"/>
                  </a:lnTo>
                  <a:lnTo>
                    <a:pt x="8302" y="385463"/>
                  </a:lnTo>
                  <a:close/>
                </a:path>
              </a:pathLst>
            </a:custGeom>
            <a:solidFill>
              <a:srgbClr val="FFB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45194D6C-AE65-4AAA-6E2F-8CD519B91FEC}"/>
                </a:ext>
              </a:extLst>
            </p:cNvPr>
            <p:cNvSpPr/>
            <p:nvPr/>
          </p:nvSpPr>
          <p:spPr>
            <a:xfrm>
              <a:off x="2559492" y="5018254"/>
              <a:ext cx="285750" cy="322580"/>
            </a:xfrm>
            <a:custGeom>
              <a:avLst/>
              <a:gdLst/>
              <a:ahLst/>
              <a:cxnLst/>
              <a:rect l="l" t="t" r="r" b="b"/>
              <a:pathLst>
                <a:path w="285750" h="322579">
                  <a:moveTo>
                    <a:pt x="142164" y="301352"/>
                  </a:moveTo>
                  <a:lnTo>
                    <a:pt x="71082" y="301352"/>
                  </a:lnTo>
                  <a:lnTo>
                    <a:pt x="62790" y="299697"/>
                  </a:lnTo>
                  <a:lnTo>
                    <a:pt x="56010" y="295187"/>
                  </a:lnTo>
                  <a:lnTo>
                    <a:pt x="51436" y="288503"/>
                  </a:lnTo>
                  <a:lnTo>
                    <a:pt x="49757" y="280328"/>
                  </a:lnTo>
                  <a:lnTo>
                    <a:pt x="49757" y="210246"/>
                  </a:lnTo>
                  <a:lnTo>
                    <a:pt x="48589" y="203615"/>
                  </a:lnTo>
                  <a:lnTo>
                    <a:pt x="45336" y="197410"/>
                  </a:lnTo>
                  <a:lnTo>
                    <a:pt x="40379" y="191156"/>
                  </a:lnTo>
                  <a:lnTo>
                    <a:pt x="33971" y="184235"/>
                  </a:lnTo>
                  <a:lnTo>
                    <a:pt x="22700" y="171654"/>
                  </a:lnTo>
                  <a:lnTo>
                    <a:pt x="11653" y="155254"/>
                  </a:lnTo>
                  <a:lnTo>
                    <a:pt x="3304" y="133601"/>
                  </a:lnTo>
                  <a:lnTo>
                    <a:pt x="0" y="105123"/>
                  </a:lnTo>
                  <a:lnTo>
                    <a:pt x="8392" y="64243"/>
                  </a:lnTo>
                  <a:lnTo>
                    <a:pt x="31264" y="30824"/>
                  </a:lnTo>
                  <a:lnTo>
                    <a:pt x="65160" y="8274"/>
                  </a:lnTo>
                  <a:lnTo>
                    <a:pt x="106623" y="0"/>
                  </a:lnTo>
                  <a:lnTo>
                    <a:pt x="113953" y="265"/>
                  </a:lnTo>
                  <a:lnTo>
                    <a:pt x="121140" y="1037"/>
                  </a:lnTo>
                  <a:lnTo>
                    <a:pt x="128177" y="2279"/>
                  </a:lnTo>
                  <a:lnTo>
                    <a:pt x="135056" y="3955"/>
                  </a:lnTo>
                  <a:lnTo>
                    <a:pt x="135056" y="14016"/>
                  </a:lnTo>
                  <a:lnTo>
                    <a:pt x="106623" y="14016"/>
                  </a:lnTo>
                  <a:lnTo>
                    <a:pt x="70689" y="21187"/>
                  </a:lnTo>
                  <a:lnTo>
                    <a:pt x="41312" y="40731"/>
                  </a:lnTo>
                  <a:lnTo>
                    <a:pt x="21489" y="69694"/>
                  </a:lnTo>
                  <a:lnTo>
                    <a:pt x="14216" y="105123"/>
                  </a:lnTo>
                  <a:lnTo>
                    <a:pt x="16951" y="129806"/>
                  </a:lnTo>
                  <a:lnTo>
                    <a:pt x="24033" y="148480"/>
                  </a:lnTo>
                  <a:lnTo>
                    <a:pt x="33776" y="162897"/>
                  </a:lnTo>
                  <a:lnTo>
                    <a:pt x="44495" y="174808"/>
                  </a:lnTo>
                  <a:lnTo>
                    <a:pt x="51764" y="182720"/>
                  </a:lnTo>
                  <a:lnTo>
                    <a:pt x="57990" y="190924"/>
                  </a:lnTo>
                  <a:lnTo>
                    <a:pt x="62338" y="199929"/>
                  </a:lnTo>
                  <a:lnTo>
                    <a:pt x="63973" y="210246"/>
                  </a:lnTo>
                  <a:lnTo>
                    <a:pt x="63973" y="245287"/>
                  </a:lnTo>
                  <a:lnTo>
                    <a:pt x="163488" y="245287"/>
                  </a:lnTo>
                  <a:lnTo>
                    <a:pt x="163488" y="280328"/>
                  </a:lnTo>
                  <a:lnTo>
                    <a:pt x="161810" y="288503"/>
                  </a:lnTo>
                  <a:lnTo>
                    <a:pt x="157235" y="295187"/>
                  </a:lnTo>
                  <a:lnTo>
                    <a:pt x="150456" y="299697"/>
                  </a:lnTo>
                  <a:lnTo>
                    <a:pt x="142164" y="301352"/>
                  </a:lnTo>
                  <a:close/>
                </a:path>
                <a:path w="285750" h="322579">
                  <a:moveTo>
                    <a:pt x="245949" y="48290"/>
                  </a:moveTo>
                  <a:lnTo>
                    <a:pt x="152104" y="48290"/>
                  </a:lnTo>
                  <a:lnTo>
                    <a:pt x="153518" y="46798"/>
                  </a:lnTo>
                  <a:lnTo>
                    <a:pt x="155010" y="45352"/>
                  </a:lnTo>
                  <a:lnTo>
                    <a:pt x="156588" y="43979"/>
                  </a:lnTo>
                  <a:lnTo>
                    <a:pt x="151160" y="16822"/>
                  </a:lnTo>
                  <a:lnTo>
                    <a:pt x="180731" y="5379"/>
                  </a:lnTo>
                  <a:lnTo>
                    <a:pt x="195212" y="28183"/>
                  </a:lnTo>
                  <a:lnTo>
                    <a:pt x="202871" y="28183"/>
                  </a:lnTo>
                  <a:lnTo>
                    <a:pt x="203055" y="28197"/>
                  </a:lnTo>
                  <a:lnTo>
                    <a:pt x="244759" y="28197"/>
                  </a:lnTo>
                  <a:lnTo>
                    <a:pt x="241137" y="43705"/>
                  </a:lnTo>
                  <a:lnTo>
                    <a:pt x="243213" y="45492"/>
                  </a:lnTo>
                  <a:lnTo>
                    <a:pt x="245155" y="47408"/>
                  </a:lnTo>
                  <a:lnTo>
                    <a:pt x="245949" y="48290"/>
                  </a:lnTo>
                  <a:close/>
                </a:path>
                <a:path w="285750" h="322579">
                  <a:moveTo>
                    <a:pt x="244759" y="28197"/>
                  </a:moveTo>
                  <a:lnTo>
                    <a:pt x="203055" y="28197"/>
                  </a:lnTo>
                  <a:lnTo>
                    <a:pt x="217508" y="5899"/>
                  </a:lnTo>
                  <a:lnTo>
                    <a:pt x="247052" y="18382"/>
                  </a:lnTo>
                  <a:lnTo>
                    <a:pt x="244759" y="28197"/>
                  </a:lnTo>
                  <a:close/>
                </a:path>
                <a:path w="285750" h="322579">
                  <a:moveTo>
                    <a:pt x="135056" y="18588"/>
                  </a:moveTo>
                  <a:lnTo>
                    <a:pt x="128224" y="16655"/>
                  </a:lnTo>
                  <a:lnTo>
                    <a:pt x="121202" y="15219"/>
                  </a:lnTo>
                  <a:lnTo>
                    <a:pt x="113998" y="14324"/>
                  </a:lnTo>
                  <a:lnTo>
                    <a:pt x="106623" y="14016"/>
                  </a:lnTo>
                  <a:lnTo>
                    <a:pt x="135056" y="14016"/>
                  </a:lnTo>
                  <a:lnTo>
                    <a:pt x="135056" y="18588"/>
                  </a:lnTo>
                  <a:close/>
                </a:path>
                <a:path w="285750" h="322579">
                  <a:moveTo>
                    <a:pt x="202871" y="28183"/>
                  </a:moveTo>
                  <a:lnTo>
                    <a:pt x="195212" y="28183"/>
                  </a:lnTo>
                  <a:lnTo>
                    <a:pt x="197927" y="28008"/>
                  </a:lnTo>
                  <a:lnTo>
                    <a:pt x="200333" y="27993"/>
                  </a:lnTo>
                  <a:lnTo>
                    <a:pt x="202871" y="28183"/>
                  </a:lnTo>
                  <a:close/>
                </a:path>
                <a:path w="285750" h="322579">
                  <a:moveTo>
                    <a:pt x="123699" y="137686"/>
                  </a:moveTo>
                  <a:lnTo>
                    <a:pt x="111996" y="108325"/>
                  </a:lnTo>
                  <a:lnTo>
                    <a:pt x="135208" y="95007"/>
                  </a:lnTo>
                  <a:lnTo>
                    <a:pt x="135135" y="87787"/>
                  </a:lnTo>
                  <a:lnTo>
                    <a:pt x="135306" y="86028"/>
                  </a:lnTo>
                  <a:lnTo>
                    <a:pt x="112606" y="71574"/>
                  </a:lnTo>
                  <a:lnTo>
                    <a:pt x="125240" y="42528"/>
                  </a:lnTo>
                  <a:lnTo>
                    <a:pt x="152104" y="48290"/>
                  </a:lnTo>
                  <a:lnTo>
                    <a:pt x="245949" y="48290"/>
                  </a:lnTo>
                  <a:lnTo>
                    <a:pt x="246982" y="49440"/>
                  </a:lnTo>
                  <a:lnTo>
                    <a:pt x="275923" y="49440"/>
                  </a:lnTo>
                  <a:lnTo>
                    <a:pt x="281360" y="63073"/>
                  </a:lnTo>
                  <a:lnTo>
                    <a:pt x="199029" y="63073"/>
                  </a:lnTo>
                  <a:lnTo>
                    <a:pt x="187962" y="65276"/>
                  </a:lnTo>
                  <a:lnTo>
                    <a:pt x="178925" y="71284"/>
                  </a:lnTo>
                  <a:lnTo>
                    <a:pt x="172831" y="80195"/>
                  </a:lnTo>
                  <a:lnTo>
                    <a:pt x="170597" y="91106"/>
                  </a:lnTo>
                  <a:lnTo>
                    <a:pt x="172831" y="102017"/>
                  </a:lnTo>
                  <a:lnTo>
                    <a:pt x="178925" y="110928"/>
                  </a:lnTo>
                  <a:lnTo>
                    <a:pt x="187962" y="116936"/>
                  </a:lnTo>
                  <a:lnTo>
                    <a:pt x="199029" y="119139"/>
                  </a:lnTo>
                  <a:lnTo>
                    <a:pt x="281197" y="119139"/>
                  </a:lnTo>
                  <a:lnTo>
                    <a:pt x="275757" y="131636"/>
                  </a:lnTo>
                  <a:lnTo>
                    <a:pt x="247982" y="131636"/>
                  </a:lnTo>
                  <a:lnTo>
                    <a:pt x="247408" y="132307"/>
                  </a:lnTo>
                  <a:lnTo>
                    <a:pt x="150688" y="132307"/>
                  </a:lnTo>
                  <a:lnTo>
                    <a:pt x="123699" y="137686"/>
                  </a:lnTo>
                  <a:close/>
                </a:path>
                <a:path w="285750" h="322579">
                  <a:moveTo>
                    <a:pt x="275923" y="49440"/>
                  </a:moveTo>
                  <a:lnTo>
                    <a:pt x="246982" y="49440"/>
                  </a:lnTo>
                  <a:lnTo>
                    <a:pt x="273680" y="43814"/>
                  </a:lnTo>
                  <a:lnTo>
                    <a:pt x="275923" y="49440"/>
                  </a:lnTo>
                  <a:close/>
                </a:path>
                <a:path w="285750" h="322579">
                  <a:moveTo>
                    <a:pt x="281197" y="119139"/>
                  </a:moveTo>
                  <a:lnTo>
                    <a:pt x="199029" y="119139"/>
                  </a:lnTo>
                  <a:lnTo>
                    <a:pt x="210096" y="116936"/>
                  </a:lnTo>
                  <a:lnTo>
                    <a:pt x="219134" y="110928"/>
                  </a:lnTo>
                  <a:lnTo>
                    <a:pt x="225228" y="102017"/>
                  </a:lnTo>
                  <a:lnTo>
                    <a:pt x="227462" y="91106"/>
                  </a:lnTo>
                  <a:lnTo>
                    <a:pt x="225228" y="80195"/>
                  </a:lnTo>
                  <a:lnTo>
                    <a:pt x="219134" y="71284"/>
                  </a:lnTo>
                  <a:lnTo>
                    <a:pt x="210096" y="65276"/>
                  </a:lnTo>
                  <a:lnTo>
                    <a:pt x="199029" y="63073"/>
                  </a:lnTo>
                  <a:lnTo>
                    <a:pt x="281360" y="63073"/>
                  </a:lnTo>
                  <a:lnTo>
                    <a:pt x="285383" y="73162"/>
                  </a:lnTo>
                  <a:lnTo>
                    <a:pt x="262809" y="86479"/>
                  </a:lnTo>
                  <a:lnTo>
                    <a:pt x="262913" y="87787"/>
                  </a:lnTo>
                  <a:lnTo>
                    <a:pt x="262823" y="95582"/>
                  </a:lnTo>
                  <a:lnTo>
                    <a:pt x="285536" y="109174"/>
                  </a:lnTo>
                  <a:lnTo>
                    <a:pt x="281197" y="119139"/>
                  </a:lnTo>
                  <a:close/>
                </a:path>
                <a:path w="285750" h="322579">
                  <a:moveTo>
                    <a:pt x="61875" y="167679"/>
                  </a:moveTo>
                  <a:lnTo>
                    <a:pt x="30715" y="125717"/>
                  </a:lnTo>
                  <a:lnTo>
                    <a:pt x="28423" y="103147"/>
                  </a:lnTo>
                  <a:lnTo>
                    <a:pt x="29075" y="101530"/>
                  </a:lnTo>
                  <a:lnTo>
                    <a:pt x="31807" y="98757"/>
                  </a:lnTo>
                  <a:lnTo>
                    <a:pt x="33469" y="98049"/>
                  </a:lnTo>
                  <a:lnTo>
                    <a:pt x="37433" y="97988"/>
                  </a:lnTo>
                  <a:lnTo>
                    <a:pt x="39144" y="98670"/>
                  </a:lnTo>
                  <a:lnTo>
                    <a:pt x="41981" y="101461"/>
                  </a:lnTo>
                  <a:lnTo>
                    <a:pt x="42676" y="103147"/>
                  </a:lnTo>
                  <a:lnTo>
                    <a:pt x="42649" y="105123"/>
                  </a:lnTo>
                  <a:lnTo>
                    <a:pt x="44333" y="122719"/>
                  </a:lnTo>
                  <a:lnTo>
                    <a:pt x="49025" y="135540"/>
                  </a:lnTo>
                  <a:lnTo>
                    <a:pt x="56186" y="145790"/>
                  </a:lnTo>
                  <a:lnTo>
                    <a:pt x="65278" y="155672"/>
                  </a:lnTo>
                  <a:lnTo>
                    <a:pt x="66679" y="157077"/>
                  </a:lnTo>
                  <a:lnTo>
                    <a:pt x="67359" y="158764"/>
                  </a:lnTo>
                  <a:lnTo>
                    <a:pt x="67275" y="162704"/>
                  </a:lnTo>
                  <a:lnTo>
                    <a:pt x="66524" y="164362"/>
                  </a:lnTo>
                  <a:lnTo>
                    <a:pt x="63603" y="167053"/>
                  </a:lnTo>
                  <a:lnTo>
                    <a:pt x="61875" y="167679"/>
                  </a:lnTo>
                  <a:close/>
                </a:path>
                <a:path w="285750" h="322579">
                  <a:moveTo>
                    <a:pt x="272652" y="138768"/>
                  </a:moveTo>
                  <a:lnTo>
                    <a:pt x="247982" y="131636"/>
                  </a:lnTo>
                  <a:lnTo>
                    <a:pt x="275757" y="131636"/>
                  </a:lnTo>
                  <a:lnTo>
                    <a:pt x="272652" y="138768"/>
                  </a:lnTo>
                  <a:close/>
                </a:path>
                <a:path w="285750" h="322579">
                  <a:moveTo>
                    <a:pt x="179079" y="176245"/>
                  </a:moveTo>
                  <a:lnTo>
                    <a:pt x="149674" y="163830"/>
                  </a:lnTo>
                  <a:lnTo>
                    <a:pt x="155880" y="137604"/>
                  </a:lnTo>
                  <a:lnTo>
                    <a:pt x="154061" y="135950"/>
                  </a:lnTo>
                  <a:lnTo>
                    <a:pt x="152276" y="134131"/>
                  </a:lnTo>
                  <a:lnTo>
                    <a:pt x="150688" y="132307"/>
                  </a:lnTo>
                  <a:lnTo>
                    <a:pt x="247408" y="132307"/>
                  </a:lnTo>
                  <a:lnTo>
                    <a:pt x="245795" y="134185"/>
                  </a:lnTo>
                  <a:lnTo>
                    <a:pt x="243515" y="136472"/>
                  </a:lnTo>
                  <a:lnTo>
                    <a:pt x="240998" y="138630"/>
                  </a:lnTo>
                  <a:lnTo>
                    <a:pt x="243992" y="153975"/>
                  </a:lnTo>
                  <a:lnTo>
                    <a:pt x="194462" y="153975"/>
                  </a:lnTo>
                  <a:lnTo>
                    <a:pt x="179079" y="176245"/>
                  </a:lnTo>
                  <a:close/>
                </a:path>
                <a:path w="285750" h="322579">
                  <a:moveTo>
                    <a:pt x="200057" y="154233"/>
                  </a:moveTo>
                  <a:lnTo>
                    <a:pt x="197419" y="154213"/>
                  </a:lnTo>
                  <a:lnTo>
                    <a:pt x="194462" y="153975"/>
                  </a:lnTo>
                  <a:lnTo>
                    <a:pt x="243992" y="153975"/>
                  </a:lnTo>
                  <a:lnTo>
                    <a:pt x="203000" y="154029"/>
                  </a:lnTo>
                  <a:lnTo>
                    <a:pt x="200057" y="154233"/>
                  </a:lnTo>
                  <a:close/>
                </a:path>
                <a:path w="285750" h="322579">
                  <a:moveTo>
                    <a:pt x="216481" y="176902"/>
                  </a:moveTo>
                  <a:lnTo>
                    <a:pt x="203000" y="154029"/>
                  </a:lnTo>
                  <a:lnTo>
                    <a:pt x="244002" y="154029"/>
                  </a:lnTo>
                  <a:lnTo>
                    <a:pt x="246219" y="165390"/>
                  </a:lnTo>
                  <a:lnTo>
                    <a:pt x="216481" y="176902"/>
                  </a:lnTo>
                  <a:close/>
                </a:path>
                <a:path w="285750" h="322579">
                  <a:moveTo>
                    <a:pt x="87281" y="217354"/>
                  </a:moveTo>
                  <a:lnTo>
                    <a:pt x="83316" y="217354"/>
                  </a:lnTo>
                  <a:lnTo>
                    <a:pt x="81628" y="216657"/>
                  </a:lnTo>
                  <a:lnTo>
                    <a:pt x="78844" y="213874"/>
                  </a:lnTo>
                  <a:lnTo>
                    <a:pt x="78162" y="212200"/>
                  </a:lnTo>
                  <a:lnTo>
                    <a:pt x="78190" y="203285"/>
                  </a:lnTo>
                  <a:lnTo>
                    <a:pt x="76780" y="197321"/>
                  </a:lnTo>
                  <a:lnTo>
                    <a:pt x="73745" y="190115"/>
                  </a:lnTo>
                  <a:lnTo>
                    <a:pt x="72894" y="188381"/>
                  </a:lnTo>
                  <a:lnTo>
                    <a:pt x="71342" y="185613"/>
                  </a:lnTo>
                  <a:lnTo>
                    <a:pt x="71038" y="184457"/>
                  </a:lnTo>
                  <a:lnTo>
                    <a:pt x="80936" y="176202"/>
                  </a:lnTo>
                  <a:lnTo>
                    <a:pt x="83065" y="177443"/>
                  </a:lnTo>
                  <a:lnTo>
                    <a:pt x="84424" y="179968"/>
                  </a:lnTo>
                  <a:lnTo>
                    <a:pt x="85575" y="182047"/>
                  </a:lnTo>
                  <a:lnTo>
                    <a:pt x="86662" y="184235"/>
                  </a:lnTo>
                  <a:lnTo>
                    <a:pt x="90551" y="193469"/>
                  </a:lnTo>
                  <a:lnTo>
                    <a:pt x="92406" y="201382"/>
                  </a:lnTo>
                  <a:lnTo>
                    <a:pt x="92434" y="212200"/>
                  </a:lnTo>
                  <a:lnTo>
                    <a:pt x="91752" y="213874"/>
                  </a:lnTo>
                  <a:lnTo>
                    <a:pt x="88968" y="216657"/>
                  </a:lnTo>
                  <a:lnTo>
                    <a:pt x="87281" y="217354"/>
                  </a:lnTo>
                  <a:close/>
                </a:path>
                <a:path w="285750" h="322579">
                  <a:moveTo>
                    <a:pt x="163488" y="245287"/>
                  </a:moveTo>
                  <a:lnTo>
                    <a:pt x="149272" y="245287"/>
                  </a:lnTo>
                  <a:lnTo>
                    <a:pt x="149272" y="210246"/>
                  </a:lnTo>
                  <a:lnTo>
                    <a:pt x="149975" y="202227"/>
                  </a:lnTo>
                  <a:lnTo>
                    <a:pt x="151926" y="195091"/>
                  </a:lnTo>
                  <a:lnTo>
                    <a:pt x="154894" y="188689"/>
                  </a:lnTo>
                  <a:lnTo>
                    <a:pt x="158643" y="182870"/>
                  </a:lnTo>
                  <a:lnTo>
                    <a:pt x="172068" y="188550"/>
                  </a:lnTo>
                  <a:lnTo>
                    <a:pt x="166915" y="194886"/>
                  </a:lnTo>
                  <a:lnTo>
                    <a:pt x="163499" y="201382"/>
                  </a:lnTo>
                  <a:lnTo>
                    <a:pt x="163488" y="245287"/>
                  </a:lnTo>
                  <a:close/>
                </a:path>
                <a:path w="285750" h="322579">
                  <a:moveTo>
                    <a:pt x="106623" y="322377"/>
                  </a:moveTo>
                  <a:lnTo>
                    <a:pt x="98328" y="320723"/>
                  </a:lnTo>
                  <a:lnTo>
                    <a:pt x="91549" y="316214"/>
                  </a:lnTo>
                  <a:lnTo>
                    <a:pt x="86976" y="309531"/>
                  </a:lnTo>
                  <a:lnTo>
                    <a:pt x="85298" y="301352"/>
                  </a:lnTo>
                  <a:lnTo>
                    <a:pt x="127947" y="301352"/>
                  </a:lnTo>
                  <a:lnTo>
                    <a:pt x="126270" y="309531"/>
                  </a:lnTo>
                  <a:lnTo>
                    <a:pt x="121697" y="316214"/>
                  </a:lnTo>
                  <a:lnTo>
                    <a:pt x="114918" y="320723"/>
                  </a:lnTo>
                  <a:lnTo>
                    <a:pt x="106623" y="32237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35">
            <a:extLst>
              <a:ext uri="{FF2B5EF4-FFF2-40B4-BE49-F238E27FC236}">
                <a16:creationId xmlns:a16="http://schemas.microsoft.com/office/drawing/2014/main" id="{DD6E2F6C-2B84-2183-C8CA-FD0B2E25D207}"/>
              </a:ext>
            </a:extLst>
          </p:cNvPr>
          <p:cNvSpPr txBox="1"/>
          <p:nvPr/>
        </p:nvSpPr>
        <p:spPr>
          <a:xfrm>
            <a:off x="923602" y="3523348"/>
            <a:ext cx="918634" cy="851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sz="1600" b="1" spc="10" dirty="0">
                <a:latin typeface="Cambria"/>
                <a:cs typeface="Cambria"/>
              </a:rPr>
              <a:t>Energy</a:t>
            </a:r>
            <a:endParaRPr lang="en-US" sz="1600" b="1" spc="10" dirty="0">
              <a:latin typeface="Cambria"/>
              <a:cs typeface="Cambria"/>
            </a:endParaRPr>
          </a:p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35" dirty="0">
                <a:latin typeface="Cambria"/>
                <a:cs typeface="Cambria"/>
              </a:rPr>
              <a:t>&amp; </a:t>
            </a:r>
            <a:r>
              <a:rPr sz="1600" b="1" spc="-250" dirty="0">
                <a:latin typeface="Cambria"/>
                <a:cs typeface="Cambria"/>
              </a:rPr>
              <a:t> </a:t>
            </a:r>
            <a:r>
              <a:rPr lang="en-US" sz="1600" b="1" spc="15" dirty="0">
                <a:latin typeface="Cambria"/>
                <a:cs typeface="Cambria"/>
              </a:rPr>
              <a:t>Industry</a:t>
            </a:r>
            <a:endParaRPr sz="1600" b="1" dirty="0">
              <a:latin typeface="Cambria"/>
              <a:cs typeface="Cambria"/>
            </a:endParaRPr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382E5FB7-3E1B-ADEE-E852-AFA166C67BBA}"/>
              </a:ext>
            </a:extLst>
          </p:cNvPr>
          <p:cNvSpPr txBox="1"/>
          <p:nvPr/>
        </p:nvSpPr>
        <p:spPr>
          <a:xfrm>
            <a:off x="3067904" y="3523348"/>
            <a:ext cx="1295399" cy="851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lang="en-US" sz="1600" b="1" spc="10" dirty="0">
                <a:latin typeface="Cambria"/>
                <a:cs typeface="Cambria"/>
              </a:rPr>
              <a:t>Civil</a:t>
            </a:r>
          </a:p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35" dirty="0">
                <a:latin typeface="Cambria"/>
                <a:cs typeface="Cambria"/>
              </a:rPr>
              <a:t>&amp; </a:t>
            </a:r>
            <a:r>
              <a:rPr sz="1600" b="1" spc="-250" dirty="0">
                <a:latin typeface="Cambria"/>
                <a:cs typeface="Cambria"/>
              </a:rPr>
              <a:t> </a:t>
            </a:r>
            <a:r>
              <a:rPr lang="en-US" sz="1600" b="1" spc="15" dirty="0">
                <a:latin typeface="Cambria"/>
                <a:cs typeface="Cambria"/>
              </a:rPr>
              <a:t>Environment</a:t>
            </a:r>
            <a:endParaRPr sz="1600" b="1" dirty="0">
              <a:latin typeface="Cambria"/>
              <a:cs typeface="Cambria"/>
            </a:endParaRPr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id="{263808B3-1AD2-64AC-7618-EE1DC2D5CEC4}"/>
              </a:ext>
            </a:extLst>
          </p:cNvPr>
          <p:cNvSpPr txBox="1"/>
          <p:nvPr/>
        </p:nvSpPr>
        <p:spPr>
          <a:xfrm>
            <a:off x="5706954" y="3671337"/>
            <a:ext cx="1003169" cy="555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lang="en-US" sz="1600" b="1" spc="10" dirty="0">
                <a:latin typeface="Cambria"/>
                <a:cs typeface="Cambria"/>
              </a:rPr>
              <a:t>Infra-structure</a:t>
            </a:r>
            <a:endParaRPr sz="1600" b="1" dirty="0">
              <a:latin typeface="Cambria"/>
              <a:cs typeface="Cambria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3B2F054E-B54B-2A3C-7337-9ABBA5D204EA}"/>
              </a:ext>
            </a:extLst>
          </p:cNvPr>
          <p:cNvSpPr txBox="1"/>
          <p:nvPr/>
        </p:nvSpPr>
        <p:spPr>
          <a:xfrm>
            <a:off x="7859411" y="3523348"/>
            <a:ext cx="1295400" cy="851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lang="en-US" sz="1600" b="1" spc="10" dirty="0">
                <a:latin typeface="Cambria"/>
                <a:cs typeface="Cambria"/>
              </a:rPr>
              <a:t>Subsidiaries &amp; </a:t>
            </a:r>
          </a:p>
          <a:p>
            <a:pPr marL="12700" marR="5080" indent="23495" algn="ctr">
              <a:lnSpc>
                <a:spcPct val="114599"/>
              </a:lnSpc>
              <a:spcBef>
                <a:spcPts val="100"/>
              </a:spcBef>
            </a:pPr>
            <a:r>
              <a:rPr lang="en-US" sz="1600" b="1" spc="10" dirty="0">
                <a:latin typeface="Cambria"/>
                <a:cs typeface="Cambria"/>
              </a:rPr>
              <a:t>Associates </a:t>
            </a:r>
          </a:p>
        </p:txBody>
      </p:sp>
      <p:grpSp>
        <p:nvGrpSpPr>
          <p:cNvPr id="24" name="object 18">
            <a:extLst>
              <a:ext uri="{FF2B5EF4-FFF2-40B4-BE49-F238E27FC236}">
                <a16:creationId xmlns:a16="http://schemas.microsoft.com/office/drawing/2014/main" id="{46BAFA1D-15FE-54E6-1288-46256678DB75}"/>
              </a:ext>
            </a:extLst>
          </p:cNvPr>
          <p:cNvGrpSpPr/>
          <p:nvPr/>
        </p:nvGrpSpPr>
        <p:grpSpPr>
          <a:xfrm>
            <a:off x="923602" y="5140325"/>
            <a:ext cx="2665730" cy="879475"/>
            <a:chOff x="6978548" y="1990273"/>
            <a:chExt cx="2665730" cy="879475"/>
          </a:xfrm>
        </p:grpSpPr>
        <p:pic>
          <p:nvPicPr>
            <p:cNvPr id="25" name="object 19">
              <a:extLst>
                <a:ext uri="{FF2B5EF4-FFF2-40B4-BE49-F238E27FC236}">
                  <a16:creationId xmlns:a16="http://schemas.microsoft.com/office/drawing/2014/main" id="{7551586E-8872-74ED-C132-3A69353251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8548" y="2002712"/>
              <a:ext cx="857249" cy="866774"/>
            </a:xfrm>
            <a:prstGeom prst="rect">
              <a:avLst/>
            </a:prstGeom>
          </p:spPr>
        </p:pic>
        <p:pic>
          <p:nvPicPr>
            <p:cNvPr id="26" name="object 20">
              <a:extLst>
                <a:ext uri="{FF2B5EF4-FFF2-40B4-BE49-F238E27FC236}">
                  <a16:creationId xmlns:a16="http://schemas.microsoft.com/office/drawing/2014/main" id="{299BFE22-6CDB-8B78-7842-09E7D19BB8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0850" y="1991108"/>
              <a:ext cx="866774" cy="866774"/>
            </a:xfrm>
            <a:prstGeom prst="rect">
              <a:avLst/>
            </a:prstGeom>
          </p:spPr>
        </p:pic>
        <p:pic>
          <p:nvPicPr>
            <p:cNvPr id="27" name="object 21">
              <a:extLst>
                <a:ext uri="{FF2B5EF4-FFF2-40B4-BE49-F238E27FC236}">
                  <a16:creationId xmlns:a16="http://schemas.microsoft.com/office/drawing/2014/main" id="{C25743CB-FF43-433A-8A06-9CC3F94A192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7386" y="1990273"/>
              <a:ext cx="866774" cy="866774"/>
            </a:xfrm>
            <a:prstGeom prst="rect">
              <a:avLst/>
            </a:prstGeom>
          </p:spPr>
        </p:pic>
      </p:grpSp>
      <p:pic>
        <p:nvPicPr>
          <p:cNvPr id="28" name="object 22">
            <a:extLst>
              <a:ext uri="{FF2B5EF4-FFF2-40B4-BE49-F238E27FC236}">
                <a16:creationId xmlns:a16="http://schemas.microsoft.com/office/drawing/2014/main" id="{55B5D6A4-CB85-490F-A960-880F801E295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7282" y="5127650"/>
            <a:ext cx="866774" cy="876299"/>
          </a:xfrm>
          <a:prstGeom prst="rect">
            <a:avLst/>
          </a:prstGeom>
        </p:spPr>
      </p:pic>
      <p:grpSp>
        <p:nvGrpSpPr>
          <p:cNvPr id="29" name="object 23">
            <a:extLst>
              <a:ext uri="{FF2B5EF4-FFF2-40B4-BE49-F238E27FC236}">
                <a16:creationId xmlns:a16="http://schemas.microsoft.com/office/drawing/2014/main" id="{5C29B180-F168-67A6-FB14-431532A526F5}"/>
              </a:ext>
            </a:extLst>
          </p:cNvPr>
          <p:cNvGrpSpPr/>
          <p:nvPr/>
        </p:nvGrpSpPr>
        <p:grpSpPr>
          <a:xfrm>
            <a:off x="4525097" y="5106893"/>
            <a:ext cx="1762760" cy="901700"/>
            <a:chOff x="7877373" y="3246790"/>
            <a:chExt cx="1762760" cy="901700"/>
          </a:xfrm>
        </p:grpSpPr>
        <p:pic>
          <p:nvPicPr>
            <p:cNvPr id="30" name="object 24">
              <a:extLst>
                <a:ext uri="{FF2B5EF4-FFF2-40B4-BE49-F238E27FC236}">
                  <a16:creationId xmlns:a16="http://schemas.microsoft.com/office/drawing/2014/main" id="{9369574D-A3E1-9596-86B1-334EC5D9C0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7373" y="3262670"/>
              <a:ext cx="866774" cy="885824"/>
            </a:xfrm>
            <a:prstGeom prst="rect">
              <a:avLst/>
            </a:prstGeom>
          </p:spPr>
        </p:pic>
        <p:pic>
          <p:nvPicPr>
            <p:cNvPr id="31" name="object 25">
              <a:extLst>
                <a:ext uri="{FF2B5EF4-FFF2-40B4-BE49-F238E27FC236}">
                  <a16:creationId xmlns:a16="http://schemas.microsoft.com/office/drawing/2014/main" id="{BAEBEE2F-D832-36FB-F7FD-8498D275540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2873" y="3246790"/>
              <a:ext cx="857249" cy="895349"/>
            </a:xfrm>
            <a:prstGeom prst="rect">
              <a:avLst/>
            </a:prstGeom>
          </p:spPr>
        </p:pic>
      </p:grpSp>
      <p:pic>
        <p:nvPicPr>
          <p:cNvPr id="32" name="object 26">
            <a:extLst>
              <a:ext uri="{FF2B5EF4-FFF2-40B4-BE49-F238E27FC236}">
                <a16:creationId xmlns:a16="http://schemas.microsoft.com/office/drawing/2014/main" id="{FCB95583-57B2-ADA7-8FEF-6F4820BE552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39003" y="5114117"/>
            <a:ext cx="857249" cy="902407"/>
          </a:xfrm>
          <a:prstGeom prst="rect">
            <a:avLst/>
          </a:prstGeom>
        </p:spPr>
      </p:pic>
      <p:pic>
        <p:nvPicPr>
          <p:cNvPr id="33" name="object 27">
            <a:extLst>
              <a:ext uri="{FF2B5EF4-FFF2-40B4-BE49-F238E27FC236}">
                <a16:creationId xmlns:a16="http://schemas.microsoft.com/office/drawing/2014/main" id="{4C46DC78-6B37-A72E-768F-06E8A72CAA3A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26981" y="5106893"/>
            <a:ext cx="866774" cy="912645"/>
          </a:xfrm>
          <a:prstGeom prst="rect">
            <a:avLst/>
          </a:prstGeom>
        </p:spPr>
      </p:pic>
      <p:pic>
        <p:nvPicPr>
          <p:cNvPr id="34" name="object 28">
            <a:extLst>
              <a:ext uri="{FF2B5EF4-FFF2-40B4-BE49-F238E27FC236}">
                <a16:creationId xmlns:a16="http://schemas.microsoft.com/office/drawing/2014/main" id="{CEF10651-142D-351E-F885-009E662FF90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14467" y="5114117"/>
            <a:ext cx="866774" cy="8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390"/>
            <a:chOff x="0" y="0"/>
            <a:chExt cx="9753600" cy="7315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3498" y="55641"/>
              <a:ext cx="1228724" cy="800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753600" cy="52705"/>
            </a:xfrm>
            <a:custGeom>
              <a:avLst/>
              <a:gdLst/>
              <a:ahLst/>
              <a:cxnLst/>
              <a:rect l="l" t="t" r="r" b="b"/>
              <a:pathLst>
                <a:path w="9753600" h="52705">
                  <a:moveTo>
                    <a:pt x="9753599" y="52596"/>
                  </a:moveTo>
                  <a:lnTo>
                    <a:pt x="0" y="52596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5259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34695"/>
              <a:ext cx="445770" cy="480695"/>
            </a:xfrm>
            <a:custGeom>
              <a:avLst/>
              <a:gdLst/>
              <a:ahLst/>
              <a:cxnLst/>
              <a:rect l="l" t="t" r="r" b="b"/>
              <a:pathLst>
                <a:path w="445770" h="480695">
                  <a:moveTo>
                    <a:pt x="445566" y="0"/>
                  </a:moveTo>
                  <a:lnTo>
                    <a:pt x="437337" y="0"/>
                  </a:lnTo>
                  <a:lnTo>
                    <a:pt x="0" y="0"/>
                  </a:lnTo>
                  <a:lnTo>
                    <a:pt x="0" y="4102"/>
                  </a:lnTo>
                  <a:lnTo>
                    <a:pt x="0" y="8216"/>
                  </a:lnTo>
                  <a:lnTo>
                    <a:pt x="0" y="480517"/>
                  </a:lnTo>
                  <a:lnTo>
                    <a:pt x="437337" y="480517"/>
                  </a:lnTo>
                  <a:lnTo>
                    <a:pt x="441452" y="480517"/>
                  </a:lnTo>
                  <a:lnTo>
                    <a:pt x="445566" y="480517"/>
                  </a:lnTo>
                  <a:lnTo>
                    <a:pt x="445566" y="0"/>
                  </a:lnTo>
                  <a:close/>
                </a:path>
              </a:pathLst>
            </a:custGeom>
            <a:solidFill>
              <a:srgbClr val="F7D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434464"/>
            <a:ext cx="45145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0" dirty="0">
                <a:solidFill>
                  <a:srgbClr val="C00000"/>
                </a:solidFill>
              </a:rPr>
              <a:t>Turnover Forecast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923602" y="6963499"/>
            <a:ext cx="3402965" cy="22491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4350" y="6988613"/>
            <a:ext cx="165735" cy="18929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5F9BB13-67A6-0468-1E12-442CD8091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538869"/>
              </p:ext>
            </p:extLst>
          </p:nvPr>
        </p:nvGraphicFramePr>
        <p:xfrm>
          <a:off x="685800" y="1143000"/>
          <a:ext cx="8839200" cy="388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01E27A-6D7E-DE5B-25DD-16ECB5CC0E84}"/>
              </a:ext>
            </a:extLst>
          </p:cNvPr>
          <p:cNvCxnSpPr/>
          <p:nvPr/>
        </p:nvCxnSpPr>
        <p:spPr>
          <a:xfrm>
            <a:off x="4326567" y="1902405"/>
            <a:ext cx="0" cy="274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622E15-A3FA-6EB4-7133-AE23B4F228DB}"/>
              </a:ext>
            </a:extLst>
          </p:cNvPr>
          <p:cNvCxnSpPr>
            <a:cxnSpLocks/>
          </p:cNvCxnSpPr>
          <p:nvPr/>
        </p:nvCxnSpPr>
        <p:spPr>
          <a:xfrm>
            <a:off x="2514600" y="1826205"/>
            <a:ext cx="0" cy="281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BAE848D-E9C2-635D-5272-E965F5E0AE23}"/>
              </a:ext>
            </a:extLst>
          </p:cNvPr>
          <p:cNvSpPr txBox="1"/>
          <p:nvPr/>
        </p:nvSpPr>
        <p:spPr>
          <a:xfrm>
            <a:off x="2620484" y="1905547"/>
            <a:ext cx="160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COVID-19 Pandemic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96D817-7161-549F-B28A-5E9E12A81E31}"/>
              </a:ext>
            </a:extLst>
          </p:cNvPr>
          <p:cNvSpPr txBox="1"/>
          <p:nvPr/>
        </p:nvSpPr>
        <p:spPr>
          <a:xfrm>
            <a:off x="1040973" y="5265035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The company is planning to maintain annual turnover above RO 200M ($ 520M)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To be sustained through: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Significant order book of jobs in-hand </a:t>
            </a:r>
            <a:r>
              <a:rPr lang="en-US" sz="1600" b="1" dirty="0"/>
              <a:t>&gt;RO 500M ($ 1.3B)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Identified addressable market in excess of RO 2.0B annually for 2022 - 2024</a:t>
            </a:r>
          </a:p>
        </p:txBody>
      </p:sp>
    </p:spTree>
    <p:extLst>
      <p:ext uri="{BB962C8B-B14F-4D97-AF65-F5344CB8AC3E}">
        <p14:creationId xmlns:p14="http://schemas.microsoft.com/office/powerpoint/2010/main" val="221490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390"/>
            <a:chOff x="0" y="0"/>
            <a:chExt cx="9753600" cy="7315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3498" y="55641"/>
              <a:ext cx="1228724" cy="800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753600" cy="52705"/>
            </a:xfrm>
            <a:custGeom>
              <a:avLst/>
              <a:gdLst/>
              <a:ahLst/>
              <a:cxnLst/>
              <a:rect l="l" t="t" r="r" b="b"/>
              <a:pathLst>
                <a:path w="9753600" h="52705">
                  <a:moveTo>
                    <a:pt x="9753599" y="52596"/>
                  </a:moveTo>
                  <a:lnTo>
                    <a:pt x="0" y="52596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5259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34695"/>
              <a:ext cx="445770" cy="480695"/>
            </a:xfrm>
            <a:custGeom>
              <a:avLst/>
              <a:gdLst/>
              <a:ahLst/>
              <a:cxnLst/>
              <a:rect l="l" t="t" r="r" b="b"/>
              <a:pathLst>
                <a:path w="445770" h="480695">
                  <a:moveTo>
                    <a:pt x="445566" y="0"/>
                  </a:moveTo>
                  <a:lnTo>
                    <a:pt x="437337" y="0"/>
                  </a:lnTo>
                  <a:lnTo>
                    <a:pt x="0" y="0"/>
                  </a:lnTo>
                  <a:lnTo>
                    <a:pt x="0" y="4102"/>
                  </a:lnTo>
                  <a:lnTo>
                    <a:pt x="0" y="8216"/>
                  </a:lnTo>
                  <a:lnTo>
                    <a:pt x="0" y="480517"/>
                  </a:lnTo>
                  <a:lnTo>
                    <a:pt x="437337" y="480517"/>
                  </a:lnTo>
                  <a:lnTo>
                    <a:pt x="441452" y="480517"/>
                  </a:lnTo>
                  <a:lnTo>
                    <a:pt x="445566" y="480517"/>
                  </a:lnTo>
                  <a:lnTo>
                    <a:pt x="445566" y="0"/>
                  </a:lnTo>
                  <a:close/>
                </a:path>
              </a:pathLst>
            </a:custGeom>
            <a:solidFill>
              <a:srgbClr val="F7D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434464"/>
            <a:ext cx="670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0" dirty="0">
                <a:solidFill>
                  <a:srgbClr val="C00000"/>
                </a:solidFill>
              </a:rPr>
              <a:t>Growth Through Diversification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923602" y="6963499"/>
            <a:ext cx="3402965" cy="22491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4350" y="6988613"/>
            <a:ext cx="165735" cy="18929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FF418-E6E0-4FED-D79C-D80C4C32DD76}"/>
              </a:ext>
            </a:extLst>
          </p:cNvPr>
          <p:cNvSpPr/>
          <p:nvPr/>
        </p:nvSpPr>
        <p:spPr>
          <a:xfrm>
            <a:off x="647363" y="1621030"/>
            <a:ext cx="8458874" cy="747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Conventional Contracting / Construction 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56FA4-CBCD-7F7C-A87A-DC28756A3697}"/>
              </a:ext>
            </a:extLst>
          </p:cNvPr>
          <p:cNvSpPr/>
          <p:nvPr/>
        </p:nvSpPr>
        <p:spPr>
          <a:xfrm>
            <a:off x="2743199" y="2508056"/>
            <a:ext cx="6363037" cy="747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Oil &amp; Gas EPC, DBOOM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21ECB-856F-846C-9F42-078560DC6FF5}"/>
              </a:ext>
            </a:extLst>
          </p:cNvPr>
          <p:cNvSpPr/>
          <p:nvPr/>
        </p:nvSpPr>
        <p:spPr>
          <a:xfrm>
            <a:off x="2743199" y="3352800"/>
            <a:ext cx="6363038" cy="747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Renewables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EF9EA-02AA-8D97-E3A6-F8CA212EA077}"/>
              </a:ext>
            </a:extLst>
          </p:cNvPr>
          <p:cNvSpPr/>
          <p:nvPr/>
        </p:nvSpPr>
        <p:spPr>
          <a:xfrm>
            <a:off x="2743198" y="4205606"/>
            <a:ext cx="6364609" cy="747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PPP (Ports, Roads, Civil, Environment)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C792A-0BC4-5514-58FE-FEB89A9FE1C9}"/>
              </a:ext>
            </a:extLst>
          </p:cNvPr>
          <p:cNvSpPr/>
          <p:nvPr/>
        </p:nvSpPr>
        <p:spPr>
          <a:xfrm>
            <a:off x="685800" y="2508056"/>
            <a:ext cx="1905000" cy="4121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Diversification Streams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973CEA-ABB1-97C8-112C-17E98FB28F5D}"/>
              </a:ext>
            </a:extLst>
          </p:cNvPr>
          <p:cNvSpPr/>
          <p:nvPr/>
        </p:nvSpPr>
        <p:spPr>
          <a:xfrm>
            <a:off x="2733251" y="5029200"/>
            <a:ext cx="6364609" cy="747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Technology &amp; Innovation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BEF54E-39C8-CDA4-F5BB-23A48082AD5F}"/>
              </a:ext>
            </a:extLst>
          </p:cNvPr>
          <p:cNvSpPr/>
          <p:nvPr/>
        </p:nvSpPr>
        <p:spPr>
          <a:xfrm>
            <a:off x="2743198" y="5903474"/>
            <a:ext cx="6364609" cy="747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Markets</a:t>
            </a:r>
          </a:p>
        </p:txBody>
      </p:sp>
    </p:spTree>
    <p:extLst>
      <p:ext uri="{BB962C8B-B14F-4D97-AF65-F5344CB8AC3E}">
        <p14:creationId xmlns:p14="http://schemas.microsoft.com/office/powerpoint/2010/main" val="38534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390"/>
            <a:chOff x="0" y="0"/>
            <a:chExt cx="9753600" cy="7315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3498" y="55641"/>
              <a:ext cx="1228724" cy="800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753600" cy="52705"/>
            </a:xfrm>
            <a:custGeom>
              <a:avLst/>
              <a:gdLst/>
              <a:ahLst/>
              <a:cxnLst/>
              <a:rect l="l" t="t" r="r" b="b"/>
              <a:pathLst>
                <a:path w="9753600" h="52705">
                  <a:moveTo>
                    <a:pt x="9753599" y="52596"/>
                  </a:moveTo>
                  <a:lnTo>
                    <a:pt x="0" y="52596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5259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34695"/>
              <a:ext cx="445770" cy="480695"/>
            </a:xfrm>
            <a:custGeom>
              <a:avLst/>
              <a:gdLst/>
              <a:ahLst/>
              <a:cxnLst/>
              <a:rect l="l" t="t" r="r" b="b"/>
              <a:pathLst>
                <a:path w="445770" h="480695">
                  <a:moveTo>
                    <a:pt x="445566" y="0"/>
                  </a:moveTo>
                  <a:lnTo>
                    <a:pt x="437337" y="0"/>
                  </a:lnTo>
                  <a:lnTo>
                    <a:pt x="0" y="0"/>
                  </a:lnTo>
                  <a:lnTo>
                    <a:pt x="0" y="4102"/>
                  </a:lnTo>
                  <a:lnTo>
                    <a:pt x="0" y="8216"/>
                  </a:lnTo>
                  <a:lnTo>
                    <a:pt x="0" y="480517"/>
                  </a:lnTo>
                  <a:lnTo>
                    <a:pt x="437337" y="480517"/>
                  </a:lnTo>
                  <a:lnTo>
                    <a:pt x="441452" y="480517"/>
                  </a:lnTo>
                  <a:lnTo>
                    <a:pt x="445566" y="480517"/>
                  </a:lnTo>
                  <a:lnTo>
                    <a:pt x="445566" y="0"/>
                  </a:lnTo>
                  <a:close/>
                </a:path>
              </a:pathLst>
            </a:custGeom>
            <a:solidFill>
              <a:srgbClr val="F7D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434464"/>
            <a:ext cx="45145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0" dirty="0">
                <a:solidFill>
                  <a:srgbClr val="C00000"/>
                </a:solidFill>
              </a:rPr>
              <a:t>Market Share Price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923602" y="6963499"/>
            <a:ext cx="3402965" cy="22491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95" dirty="0"/>
              <a:t>GALFAR</a:t>
            </a:r>
            <a:r>
              <a:rPr spc="165" dirty="0"/>
              <a:t> </a:t>
            </a:r>
            <a:r>
              <a:rPr spc="105" dirty="0"/>
              <a:t>ENGINEERING</a:t>
            </a:r>
            <a:r>
              <a:rPr spc="170" dirty="0"/>
              <a:t> </a:t>
            </a:r>
            <a:r>
              <a:rPr spc="65" dirty="0"/>
              <a:t>&amp;</a:t>
            </a:r>
            <a:r>
              <a:rPr spc="170" dirty="0"/>
              <a:t> </a:t>
            </a:r>
            <a:r>
              <a:rPr spc="114" dirty="0"/>
              <a:t>CONTRACTING</a:t>
            </a:r>
            <a:r>
              <a:rPr spc="170" dirty="0"/>
              <a:t> </a:t>
            </a:r>
            <a:r>
              <a:rPr spc="125" dirty="0"/>
              <a:t>SAOG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4350" y="6988613"/>
            <a:ext cx="165735" cy="18929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b="1" spc="15" dirty="0">
                <a:solidFill>
                  <a:srgbClr val="1B1B1D"/>
                </a:solidFill>
                <a:latin typeface="Arial"/>
                <a:cs typeface="Arial"/>
              </a:rPr>
              <a:t>0</a:t>
            </a:r>
            <a:r>
              <a:rPr sz="950" b="1" spc="20" dirty="0">
                <a:solidFill>
                  <a:srgbClr val="1B1B1D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CC4D69-3E77-2FD7-A940-61585540B6DC}"/>
              </a:ext>
            </a:extLst>
          </p:cNvPr>
          <p:cNvGraphicFramePr>
            <a:graphicFrameLocks/>
          </p:cNvGraphicFramePr>
          <p:nvPr/>
        </p:nvGraphicFramePr>
        <p:xfrm>
          <a:off x="1104900" y="1376775"/>
          <a:ext cx="75438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6BC608-FA1E-79B1-CD28-E7B888466779}"/>
              </a:ext>
            </a:extLst>
          </p:cNvPr>
          <p:cNvSpPr txBox="1"/>
          <p:nvPr/>
        </p:nvSpPr>
        <p:spPr>
          <a:xfrm>
            <a:off x="15240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FD000-DC80-076F-35AF-A9E8729C6AC0}"/>
              </a:ext>
            </a:extLst>
          </p:cNvPr>
          <p:cNvSpPr txBox="1"/>
          <p:nvPr/>
        </p:nvSpPr>
        <p:spPr>
          <a:xfrm>
            <a:off x="79629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F94B62-E286-F4FA-6A21-3E45198C2C65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2362200" y="5975866"/>
            <a:ext cx="1964367" cy="1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34E41E-A9BE-DB56-260D-C471E1F43DCF}"/>
              </a:ext>
            </a:extLst>
          </p:cNvPr>
          <p:cNvSpPr txBox="1"/>
          <p:nvPr/>
        </p:nvSpPr>
        <p:spPr>
          <a:xfrm>
            <a:off x="4326567" y="5802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 X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618B29-18AF-FE81-CF81-15518314D301}"/>
              </a:ext>
            </a:extLst>
          </p:cNvPr>
          <p:cNvCxnSpPr>
            <a:stCxn id="15" idx="3"/>
            <a:endCxn id="12" idx="1"/>
          </p:cNvCxnSpPr>
          <p:nvPr/>
        </p:nvCxnSpPr>
        <p:spPr>
          <a:xfrm flipV="1">
            <a:off x="5164767" y="5975866"/>
            <a:ext cx="2798133" cy="116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9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600" cy="7315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863715" cy="7315200"/>
            </a:xfrm>
            <a:custGeom>
              <a:avLst/>
              <a:gdLst/>
              <a:ahLst/>
              <a:cxnLst/>
              <a:rect l="l" t="t" r="r" b="b"/>
              <a:pathLst>
                <a:path w="6863715" h="7315200">
                  <a:moveTo>
                    <a:pt x="6780745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5923" y="0"/>
                  </a:lnTo>
                  <a:lnTo>
                    <a:pt x="6863474" y="7295755"/>
                  </a:lnTo>
                  <a:lnTo>
                    <a:pt x="6780745" y="7315199"/>
                  </a:lnTo>
                  <a:close/>
                </a:path>
              </a:pathLst>
            </a:custGeom>
            <a:solidFill>
              <a:srgbClr val="E7E1D0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556159"/>
              <a:ext cx="4617720" cy="552450"/>
            </a:xfrm>
            <a:custGeom>
              <a:avLst/>
              <a:gdLst/>
              <a:ahLst/>
              <a:cxnLst/>
              <a:rect l="l" t="t" r="r" b="b"/>
              <a:pathLst>
                <a:path w="4617720" h="552450">
                  <a:moveTo>
                    <a:pt x="0" y="552449"/>
                  </a:moveTo>
                  <a:lnTo>
                    <a:pt x="0" y="0"/>
                  </a:lnTo>
                  <a:lnTo>
                    <a:pt x="4617166" y="0"/>
                  </a:lnTo>
                  <a:lnTo>
                    <a:pt x="4617166" y="552449"/>
                  </a:lnTo>
                  <a:lnTo>
                    <a:pt x="0" y="552449"/>
                  </a:lnTo>
                  <a:close/>
                </a:path>
              </a:pathLst>
            </a:custGeom>
            <a:solidFill>
              <a:srgbClr val="000000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3657599"/>
              <a:ext cx="2400299" cy="1800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935" y="5634737"/>
            <a:ext cx="40246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7269" algn="l"/>
                <a:tab pos="2567305" algn="l"/>
              </a:tabLst>
            </a:pPr>
            <a:r>
              <a:rPr lang="en-US" sz="2200" b="1" spc="190" dirty="0">
                <a:solidFill>
                  <a:srgbClr val="FEFEFE"/>
                </a:solidFill>
                <a:latin typeface="Arial"/>
                <a:cs typeface="Arial"/>
              </a:rPr>
              <a:t>Thank You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46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428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Lucida Sans Unicode</vt:lpstr>
      <vt:lpstr>Tahoma</vt:lpstr>
      <vt:lpstr>Trebuchet MS</vt:lpstr>
      <vt:lpstr>Wingdings</vt:lpstr>
      <vt:lpstr>Office Theme</vt:lpstr>
      <vt:lpstr>PowerPoint Presentation</vt:lpstr>
      <vt:lpstr>Galfar at a Glance</vt:lpstr>
      <vt:lpstr>Vision &amp; Strategic Plan</vt:lpstr>
      <vt:lpstr>Core Strengths</vt:lpstr>
      <vt:lpstr>Business Portfolios</vt:lpstr>
      <vt:lpstr>Turnover Forecast</vt:lpstr>
      <vt:lpstr>Growth Through Diversification</vt:lpstr>
      <vt:lpstr>Market Share Price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Galfar Company Profile 2022</dc:title>
  <dc:creator>hana</dc:creator>
  <cp:keywords>DAE4-T_bt-U,BAEGjztYjEc</cp:keywords>
  <cp:lastModifiedBy>Dr.Hamoud Al Tobi</cp:lastModifiedBy>
  <cp:revision>11</cp:revision>
  <dcterms:created xsi:type="dcterms:W3CDTF">2022-09-04T13:08:17Z</dcterms:created>
  <dcterms:modified xsi:type="dcterms:W3CDTF">2022-09-05T12:59:05Z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Canva</vt:lpwstr>
  </property>
  <property fmtid="{D5CDD505-2E9C-101B-9397-08002B2CF9AE}" pid="4" name="LastSaved">
    <vt:filetime>2022-09-04T00:00:00Z</vt:filetime>
  </property>
</Properties>
</file>